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78" r:id="rId3"/>
    <p:sldId id="280" r:id="rId4"/>
    <p:sldId id="324" r:id="rId5"/>
    <p:sldId id="336" r:id="rId6"/>
    <p:sldId id="338" r:id="rId7"/>
    <p:sldId id="339" r:id="rId8"/>
    <p:sldId id="306" r:id="rId9"/>
    <p:sldId id="348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3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12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-3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A591B-518B-46BA-A8FD-BA290544C46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A4C769B-38CB-4D20-9FFF-A8DF07C92837}">
      <dgm:prSet phldrT="[Testo]"/>
      <dgm:spPr>
        <a:solidFill>
          <a:srgbClr val="FF000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  <a:latin typeface="+mj-lt"/>
            </a:rPr>
            <a:t>Accompagnare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3FC0B9AA-3C90-4245-A31C-A968AB480F7A}" type="parTrans" cxnId="{96967E7C-21EB-407B-A920-6AFF1FE4AA1E}">
      <dgm:prSet/>
      <dgm:spPr/>
      <dgm:t>
        <a:bodyPr/>
        <a:lstStyle/>
        <a:p>
          <a:endParaRPr lang="it-IT"/>
        </a:p>
      </dgm:t>
    </dgm:pt>
    <dgm:pt modelId="{06FB323D-6ECD-4E18-AEA1-37F76ACC9AE7}" type="sibTrans" cxnId="{96967E7C-21EB-407B-A920-6AFF1FE4AA1E}">
      <dgm:prSet/>
      <dgm:spPr/>
      <dgm:t>
        <a:bodyPr/>
        <a:lstStyle/>
        <a:p>
          <a:endParaRPr lang="it-IT"/>
        </a:p>
      </dgm:t>
    </dgm:pt>
    <dgm:pt modelId="{38D48236-B6F8-49EB-9A62-DFE71B417096}">
      <dgm:prSet phldrT="[Testo]"/>
      <dgm:spPr>
        <a:solidFill>
          <a:schemeClr val="accent6">
            <a:lumMod val="90000"/>
          </a:schemeClr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  <a:latin typeface="+mj-lt"/>
            </a:rPr>
            <a:t>Ascoltare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9C4CEC64-C9F8-4128-8A61-81F10E1CEAE8}" type="parTrans" cxnId="{76405FE3-CE75-48C9-BA1B-FEB7BA782C1F}">
      <dgm:prSet/>
      <dgm:spPr/>
      <dgm:t>
        <a:bodyPr/>
        <a:lstStyle/>
        <a:p>
          <a:endParaRPr lang="it-IT"/>
        </a:p>
      </dgm:t>
    </dgm:pt>
    <dgm:pt modelId="{3AD853A7-17F4-410A-9F92-E916A63BC3DD}" type="sibTrans" cxnId="{76405FE3-CE75-48C9-BA1B-FEB7BA782C1F}">
      <dgm:prSet/>
      <dgm:spPr/>
      <dgm:t>
        <a:bodyPr/>
        <a:lstStyle/>
        <a:p>
          <a:endParaRPr lang="it-IT"/>
        </a:p>
      </dgm:t>
    </dgm:pt>
    <dgm:pt modelId="{3F11BAEA-0904-4F2E-9A22-A128CB79D6F0}">
      <dgm:prSet phldrT="[Testo]"/>
      <dgm:spPr>
        <a:solidFill>
          <a:srgbClr val="002060">
            <a:alpha val="75000"/>
          </a:srgbClr>
        </a:solidFill>
      </dgm:spPr>
      <dgm:t>
        <a:bodyPr/>
        <a:lstStyle/>
        <a:p>
          <a:r>
            <a:rPr lang="it-IT" dirty="0" smtClean="0"/>
            <a:t> </a:t>
          </a:r>
          <a:r>
            <a:rPr lang="it-IT" dirty="0" smtClean="0">
              <a:latin typeface="+mj-lt"/>
            </a:rPr>
            <a:t>Interagire</a:t>
          </a:r>
          <a:endParaRPr lang="it-IT" dirty="0">
            <a:latin typeface="+mj-lt"/>
          </a:endParaRPr>
        </a:p>
      </dgm:t>
    </dgm:pt>
    <dgm:pt modelId="{C4E81D3A-42B7-4E28-9560-B43D322B3D9C}" type="parTrans" cxnId="{D96CA51A-AE66-4046-A606-C575D06EA0C5}">
      <dgm:prSet/>
      <dgm:spPr/>
      <dgm:t>
        <a:bodyPr/>
        <a:lstStyle/>
        <a:p>
          <a:endParaRPr lang="it-IT"/>
        </a:p>
      </dgm:t>
    </dgm:pt>
    <dgm:pt modelId="{72BAA315-9718-4FBE-ACCA-6C9F12CFACF6}" type="sibTrans" cxnId="{D96CA51A-AE66-4046-A606-C575D06EA0C5}">
      <dgm:prSet/>
      <dgm:spPr/>
      <dgm:t>
        <a:bodyPr/>
        <a:lstStyle/>
        <a:p>
          <a:endParaRPr lang="it-IT"/>
        </a:p>
      </dgm:t>
    </dgm:pt>
    <dgm:pt modelId="{996001D5-B1DA-4476-A157-86CEDA340697}">
      <dgm:prSet phldrT="[Testo]"/>
      <dgm:spPr>
        <a:solidFill>
          <a:srgbClr val="7030A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  <a:latin typeface="+mj-lt"/>
            </a:rPr>
            <a:t> Incoraggiare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15B2EDA2-B5EB-446B-A813-15899E57C4F6}" type="parTrans" cxnId="{1F85BF94-5AAC-4B05-883F-44BCDDF9E44C}">
      <dgm:prSet/>
      <dgm:spPr/>
      <dgm:t>
        <a:bodyPr/>
        <a:lstStyle/>
        <a:p>
          <a:endParaRPr lang="it-IT"/>
        </a:p>
      </dgm:t>
    </dgm:pt>
    <dgm:pt modelId="{D33C6501-4053-4BD2-A4F5-24D6639829AE}" type="sibTrans" cxnId="{1F85BF94-5AAC-4B05-883F-44BCDDF9E44C}">
      <dgm:prSet/>
      <dgm:spPr/>
      <dgm:t>
        <a:bodyPr/>
        <a:lstStyle/>
        <a:p>
          <a:endParaRPr lang="it-IT"/>
        </a:p>
      </dgm:t>
    </dgm:pt>
    <dgm:pt modelId="{DFA0F082-0F03-4C63-914F-534673EA833E}">
      <dgm:prSet phldrT="[Testo]"/>
      <dgm:spPr>
        <a:solidFill>
          <a:srgbClr val="00B05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 </a:t>
          </a:r>
          <a:r>
            <a:rPr lang="it-IT" dirty="0" smtClean="0">
              <a:solidFill>
                <a:schemeClr val="bg1"/>
              </a:solidFill>
              <a:latin typeface="+mj-lt"/>
            </a:rPr>
            <a:t>Collaborare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4B747B55-664F-4EED-AB5A-C7EA461DE860}" type="parTrans" cxnId="{718AF2D6-B141-4F51-8BA6-2D0BD65DA6C5}">
      <dgm:prSet/>
      <dgm:spPr/>
      <dgm:t>
        <a:bodyPr/>
        <a:lstStyle/>
        <a:p>
          <a:endParaRPr lang="it-IT"/>
        </a:p>
      </dgm:t>
    </dgm:pt>
    <dgm:pt modelId="{0F486F92-ABDC-481F-A548-1ADE890B3FB6}" type="sibTrans" cxnId="{718AF2D6-B141-4F51-8BA6-2D0BD65DA6C5}">
      <dgm:prSet/>
      <dgm:spPr/>
      <dgm:t>
        <a:bodyPr/>
        <a:lstStyle/>
        <a:p>
          <a:endParaRPr lang="it-IT"/>
        </a:p>
      </dgm:t>
    </dgm:pt>
    <dgm:pt modelId="{7163A2C3-E970-4851-B34F-201DDEA99D52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 </a:t>
          </a:r>
          <a:r>
            <a:rPr lang="it-IT" dirty="0" smtClean="0">
              <a:solidFill>
                <a:schemeClr val="bg1"/>
              </a:solidFill>
              <a:latin typeface="+mj-lt"/>
            </a:rPr>
            <a:t>Orientare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C19B8AE5-D8E1-41A7-9A75-34C1CC13B790}" type="parTrans" cxnId="{FE4A4386-F597-4AA8-97CB-D694F720703E}">
      <dgm:prSet/>
      <dgm:spPr/>
      <dgm:t>
        <a:bodyPr/>
        <a:lstStyle/>
        <a:p>
          <a:endParaRPr lang="it-IT"/>
        </a:p>
      </dgm:t>
    </dgm:pt>
    <dgm:pt modelId="{FF08DDD3-F848-4779-99D8-EF3874798CC1}" type="sibTrans" cxnId="{FE4A4386-F597-4AA8-97CB-D694F720703E}">
      <dgm:prSet/>
      <dgm:spPr/>
      <dgm:t>
        <a:bodyPr/>
        <a:lstStyle/>
        <a:p>
          <a:endParaRPr lang="it-IT"/>
        </a:p>
      </dgm:t>
    </dgm:pt>
    <dgm:pt modelId="{A1DDB36B-F11B-4951-997D-E83A0122BF0C}">
      <dgm:prSet phldrT="[Testo]"/>
      <dgm:spPr>
        <a:solidFill>
          <a:srgbClr val="00B0F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 </a:t>
          </a:r>
          <a:r>
            <a:rPr lang="it-IT" dirty="0" smtClean="0">
              <a:solidFill>
                <a:schemeClr val="bg1"/>
              </a:solidFill>
              <a:latin typeface="+mj-lt"/>
            </a:rPr>
            <a:t>Promuovere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A2C3A2BF-3486-4635-9D2F-D2647789D979}" type="parTrans" cxnId="{BB41E6F5-8B6F-4FDC-97BF-2FF3D05FA5F6}">
      <dgm:prSet/>
      <dgm:spPr/>
      <dgm:t>
        <a:bodyPr/>
        <a:lstStyle/>
        <a:p>
          <a:endParaRPr lang="it-IT"/>
        </a:p>
      </dgm:t>
    </dgm:pt>
    <dgm:pt modelId="{1658EEAF-872E-4430-A3F2-B541FE70B173}" type="sibTrans" cxnId="{BB41E6F5-8B6F-4FDC-97BF-2FF3D05FA5F6}">
      <dgm:prSet/>
      <dgm:spPr/>
      <dgm:t>
        <a:bodyPr/>
        <a:lstStyle/>
        <a:p>
          <a:endParaRPr lang="it-IT"/>
        </a:p>
      </dgm:t>
    </dgm:pt>
    <dgm:pt modelId="{03D971CD-AF1F-491F-9E8C-93AAC99D7947}">
      <dgm:prSet phldrT="[Testo]"/>
      <dgm:spPr>
        <a:solidFill>
          <a:srgbClr val="FFC00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  <a:latin typeface="+mj-lt"/>
            </a:rPr>
            <a:t>Raggiungere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1666EC3D-EA53-4FA3-8998-BD772A3BF0AD}" type="parTrans" cxnId="{B2A06232-E2F1-4DE4-8EC2-1AF412DE0635}">
      <dgm:prSet/>
      <dgm:spPr/>
      <dgm:t>
        <a:bodyPr/>
        <a:lstStyle/>
        <a:p>
          <a:endParaRPr lang="it-IT"/>
        </a:p>
      </dgm:t>
    </dgm:pt>
    <dgm:pt modelId="{D28EC3E5-5CB3-4920-BCDD-22FB5387B73C}" type="sibTrans" cxnId="{B2A06232-E2F1-4DE4-8EC2-1AF412DE0635}">
      <dgm:prSet/>
      <dgm:spPr/>
      <dgm:t>
        <a:bodyPr/>
        <a:lstStyle/>
        <a:p>
          <a:endParaRPr lang="it-IT"/>
        </a:p>
      </dgm:t>
    </dgm:pt>
    <dgm:pt modelId="{B7BA1603-592B-4024-ADF3-BC2A2B03035B}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 </a:t>
          </a:r>
          <a:r>
            <a:rPr lang="it-IT" dirty="0" smtClean="0">
              <a:solidFill>
                <a:schemeClr val="bg1"/>
              </a:solidFill>
              <a:latin typeface="+mj-lt"/>
            </a:rPr>
            <a:t>Valorizzare</a:t>
          </a:r>
          <a:endParaRPr lang="it-IT" dirty="0">
            <a:solidFill>
              <a:schemeClr val="bg1"/>
            </a:solidFill>
            <a:latin typeface="+mj-lt"/>
          </a:endParaRPr>
        </a:p>
      </dgm:t>
    </dgm:pt>
    <dgm:pt modelId="{B25228E0-98FC-42D9-90A9-E3959B7AEC7B}" type="parTrans" cxnId="{20034CCC-D2CD-4744-9EEB-AB6C94615EF5}">
      <dgm:prSet/>
      <dgm:spPr/>
      <dgm:t>
        <a:bodyPr/>
        <a:lstStyle/>
        <a:p>
          <a:endParaRPr lang="it-IT"/>
        </a:p>
      </dgm:t>
    </dgm:pt>
    <dgm:pt modelId="{20113DC1-A98D-490E-B1B6-55FF595021D2}" type="sibTrans" cxnId="{20034CCC-D2CD-4744-9EEB-AB6C94615EF5}">
      <dgm:prSet/>
      <dgm:spPr/>
      <dgm:t>
        <a:bodyPr/>
        <a:lstStyle/>
        <a:p>
          <a:endParaRPr lang="it-IT"/>
        </a:p>
      </dgm:t>
    </dgm:pt>
    <dgm:pt modelId="{ABAE41A7-EBF7-4855-904F-894186BD8FDC}" type="pres">
      <dgm:prSet presAssocID="{E04A591B-518B-46BA-A8FD-BA290544C46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F7F7E15F-D37A-4807-B77B-1ABE329FD859}" type="pres">
      <dgm:prSet presAssocID="{BA4C769B-38CB-4D20-9FFF-A8DF07C92837}" presName="compNode" presStyleCnt="0"/>
      <dgm:spPr/>
    </dgm:pt>
    <dgm:pt modelId="{6076BBF1-2CAF-4CAE-97A3-14670114392A}" type="pres">
      <dgm:prSet presAssocID="{BA4C769B-38CB-4D20-9FFF-A8DF07C92837}" presName="dummyConnPt" presStyleCnt="0"/>
      <dgm:spPr/>
    </dgm:pt>
    <dgm:pt modelId="{91F5C9DA-7212-4494-9A82-7A4AA7507523}" type="pres">
      <dgm:prSet presAssocID="{BA4C769B-38CB-4D20-9FFF-A8DF07C92837}" presName="node" presStyleLbl="node1" presStyleIdx="0" presStyleCnt="9" custLinFactNeighborX="-2169" custLinFactNeighborY="-27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D1EE50-BEEA-4B23-B47D-2D20DC81967F}" type="pres">
      <dgm:prSet presAssocID="{06FB323D-6ECD-4E18-AEA1-37F76ACC9AE7}" presName="sibTrans" presStyleLbl="bgSibTrans2D1" presStyleIdx="0" presStyleCnt="8"/>
      <dgm:spPr/>
      <dgm:t>
        <a:bodyPr/>
        <a:lstStyle/>
        <a:p>
          <a:endParaRPr lang="it-IT"/>
        </a:p>
      </dgm:t>
    </dgm:pt>
    <dgm:pt modelId="{CAD9FB4E-6D91-4975-B6E2-CCBED2E32DE1}" type="pres">
      <dgm:prSet presAssocID="{38D48236-B6F8-49EB-9A62-DFE71B417096}" presName="compNode" presStyleCnt="0"/>
      <dgm:spPr/>
    </dgm:pt>
    <dgm:pt modelId="{113B21BB-863F-4F42-BE97-D3FDB95528E3}" type="pres">
      <dgm:prSet presAssocID="{38D48236-B6F8-49EB-9A62-DFE71B417096}" presName="dummyConnPt" presStyleCnt="0"/>
      <dgm:spPr/>
    </dgm:pt>
    <dgm:pt modelId="{C37E6563-442B-4054-A3C3-A2ACB7310C22}" type="pres">
      <dgm:prSet presAssocID="{38D48236-B6F8-49EB-9A62-DFE71B41709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D74C8D-42D1-40C6-A342-DEDAB8D0ED75}" type="pres">
      <dgm:prSet presAssocID="{3AD853A7-17F4-410A-9F92-E916A63BC3DD}" presName="sibTrans" presStyleLbl="bgSibTrans2D1" presStyleIdx="1" presStyleCnt="8"/>
      <dgm:spPr/>
      <dgm:t>
        <a:bodyPr/>
        <a:lstStyle/>
        <a:p>
          <a:endParaRPr lang="it-IT"/>
        </a:p>
      </dgm:t>
    </dgm:pt>
    <dgm:pt modelId="{9E86B9EB-2681-4F73-9E01-1D66D3381D34}" type="pres">
      <dgm:prSet presAssocID="{3F11BAEA-0904-4F2E-9A22-A128CB79D6F0}" presName="compNode" presStyleCnt="0"/>
      <dgm:spPr/>
    </dgm:pt>
    <dgm:pt modelId="{BCBA2BE0-9ABB-4D42-A1B2-EBF3524D0274}" type="pres">
      <dgm:prSet presAssocID="{3F11BAEA-0904-4F2E-9A22-A128CB79D6F0}" presName="dummyConnPt" presStyleCnt="0"/>
      <dgm:spPr/>
    </dgm:pt>
    <dgm:pt modelId="{7C2692E9-0552-4DFB-A697-A3A7422C3DD0}" type="pres">
      <dgm:prSet presAssocID="{3F11BAEA-0904-4F2E-9A22-A128CB79D6F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0993FD-F727-43EB-9966-2156C5D2A962}" type="pres">
      <dgm:prSet presAssocID="{72BAA315-9718-4FBE-ACCA-6C9F12CFACF6}" presName="sibTrans" presStyleLbl="bgSibTrans2D1" presStyleIdx="2" presStyleCnt="8"/>
      <dgm:spPr/>
      <dgm:t>
        <a:bodyPr/>
        <a:lstStyle/>
        <a:p>
          <a:endParaRPr lang="it-IT"/>
        </a:p>
      </dgm:t>
    </dgm:pt>
    <dgm:pt modelId="{214C6128-AF9B-4DCA-AA9D-395595581352}" type="pres">
      <dgm:prSet presAssocID="{996001D5-B1DA-4476-A157-86CEDA340697}" presName="compNode" presStyleCnt="0"/>
      <dgm:spPr/>
    </dgm:pt>
    <dgm:pt modelId="{398DA784-C100-4759-B797-C645D9806D7B}" type="pres">
      <dgm:prSet presAssocID="{996001D5-B1DA-4476-A157-86CEDA340697}" presName="dummyConnPt" presStyleCnt="0"/>
      <dgm:spPr/>
    </dgm:pt>
    <dgm:pt modelId="{D908A5DA-EE1E-4FFA-A344-F956DCD5E2F0}" type="pres">
      <dgm:prSet presAssocID="{996001D5-B1DA-4476-A157-86CEDA34069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B14F11-1CE9-4D79-BD44-3A9FAF624122}" type="pres">
      <dgm:prSet presAssocID="{D33C6501-4053-4BD2-A4F5-24D6639829AE}" presName="sibTrans" presStyleLbl="bgSibTrans2D1" presStyleIdx="3" presStyleCnt="8"/>
      <dgm:spPr/>
      <dgm:t>
        <a:bodyPr/>
        <a:lstStyle/>
        <a:p>
          <a:endParaRPr lang="it-IT"/>
        </a:p>
      </dgm:t>
    </dgm:pt>
    <dgm:pt modelId="{FFE3C000-CD71-4F90-9449-6FE36FA48219}" type="pres">
      <dgm:prSet presAssocID="{DFA0F082-0F03-4C63-914F-534673EA833E}" presName="compNode" presStyleCnt="0"/>
      <dgm:spPr/>
    </dgm:pt>
    <dgm:pt modelId="{646329B8-CE83-4761-9778-B8C22082CF3F}" type="pres">
      <dgm:prSet presAssocID="{DFA0F082-0F03-4C63-914F-534673EA833E}" presName="dummyConnPt" presStyleCnt="0"/>
      <dgm:spPr/>
    </dgm:pt>
    <dgm:pt modelId="{5AB4A213-6F5A-418F-8BCC-2B4909CC7940}" type="pres">
      <dgm:prSet presAssocID="{DFA0F082-0F03-4C63-914F-534673EA833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6DEC0E-F3D9-4BBE-88D4-0DCD1268CB6C}" type="pres">
      <dgm:prSet presAssocID="{0F486F92-ABDC-481F-A548-1ADE890B3FB6}" presName="sibTrans" presStyleLbl="bgSibTrans2D1" presStyleIdx="4" presStyleCnt="8"/>
      <dgm:spPr/>
      <dgm:t>
        <a:bodyPr/>
        <a:lstStyle/>
        <a:p>
          <a:endParaRPr lang="it-IT"/>
        </a:p>
      </dgm:t>
    </dgm:pt>
    <dgm:pt modelId="{286238C4-8DA2-49C7-832C-E099E6E54945}" type="pres">
      <dgm:prSet presAssocID="{7163A2C3-E970-4851-B34F-201DDEA99D52}" presName="compNode" presStyleCnt="0"/>
      <dgm:spPr/>
    </dgm:pt>
    <dgm:pt modelId="{F175FE94-D8D4-431B-BB33-D21940781338}" type="pres">
      <dgm:prSet presAssocID="{7163A2C3-E970-4851-B34F-201DDEA99D52}" presName="dummyConnPt" presStyleCnt="0"/>
      <dgm:spPr/>
    </dgm:pt>
    <dgm:pt modelId="{1437AFC4-213B-4A9B-A869-BBAC1D233B09}" type="pres">
      <dgm:prSet presAssocID="{7163A2C3-E970-4851-B34F-201DDEA99D5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7FF75E-3205-432D-9478-3269D51A5C5C}" type="pres">
      <dgm:prSet presAssocID="{FF08DDD3-F848-4779-99D8-EF3874798CC1}" presName="sibTrans" presStyleLbl="bgSibTrans2D1" presStyleIdx="5" presStyleCnt="8"/>
      <dgm:spPr/>
      <dgm:t>
        <a:bodyPr/>
        <a:lstStyle/>
        <a:p>
          <a:endParaRPr lang="it-IT"/>
        </a:p>
      </dgm:t>
    </dgm:pt>
    <dgm:pt modelId="{9E63E007-A335-4345-AF87-4954BCCD515B}" type="pres">
      <dgm:prSet presAssocID="{A1DDB36B-F11B-4951-997D-E83A0122BF0C}" presName="compNode" presStyleCnt="0"/>
      <dgm:spPr/>
    </dgm:pt>
    <dgm:pt modelId="{9DAD83A5-B314-4D6A-9512-2B47519C0621}" type="pres">
      <dgm:prSet presAssocID="{A1DDB36B-F11B-4951-997D-E83A0122BF0C}" presName="dummyConnPt" presStyleCnt="0"/>
      <dgm:spPr/>
    </dgm:pt>
    <dgm:pt modelId="{D6D9607F-035A-4629-BA3C-8A6EC0EC52CB}" type="pres">
      <dgm:prSet presAssocID="{A1DDB36B-F11B-4951-997D-E83A0122BF0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A051A8-6D6C-41EF-B424-F04FC638B112}" type="pres">
      <dgm:prSet presAssocID="{1658EEAF-872E-4430-A3F2-B541FE70B173}" presName="sibTrans" presStyleLbl="bgSibTrans2D1" presStyleIdx="6" presStyleCnt="8"/>
      <dgm:spPr/>
      <dgm:t>
        <a:bodyPr/>
        <a:lstStyle/>
        <a:p>
          <a:endParaRPr lang="it-IT"/>
        </a:p>
      </dgm:t>
    </dgm:pt>
    <dgm:pt modelId="{C9481F91-2051-4142-A362-06A7E84F7E19}" type="pres">
      <dgm:prSet presAssocID="{03D971CD-AF1F-491F-9E8C-93AAC99D7947}" presName="compNode" presStyleCnt="0"/>
      <dgm:spPr/>
    </dgm:pt>
    <dgm:pt modelId="{A1222D9A-97A2-4B3D-92C4-2D01E6268FCF}" type="pres">
      <dgm:prSet presAssocID="{03D971CD-AF1F-491F-9E8C-93AAC99D7947}" presName="dummyConnPt" presStyleCnt="0"/>
      <dgm:spPr/>
    </dgm:pt>
    <dgm:pt modelId="{48D6E965-733F-4033-969B-BC349A301889}" type="pres">
      <dgm:prSet presAssocID="{03D971CD-AF1F-491F-9E8C-93AAC99D794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327B89-8C3D-4780-8181-A67868737839}" type="pres">
      <dgm:prSet presAssocID="{D28EC3E5-5CB3-4920-BCDD-22FB5387B73C}" presName="sibTrans" presStyleLbl="bgSibTrans2D1" presStyleIdx="7" presStyleCnt="8"/>
      <dgm:spPr/>
      <dgm:t>
        <a:bodyPr/>
        <a:lstStyle/>
        <a:p>
          <a:endParaRPr lang="it-IT"/>
        </a:p>
      </dgm:t>
    </dgm:pt>
    <dgm:pt modelId="{837E43FA-4EC9-4302-A749-4E7D8D8BC126}" type="pres">
      <dgm:prSet presAssocID="{B7BA1603-592B-4024-ADF3-BC2A2B03035B}" presName="compNode" presStyleCnt="0"/>
      <dgm:spPr/>
    </dgm:pt>
    <dgm:pt modelId="{B19331B6-55C4-448E-A767-0667AE96DFEB}" type="pres">
      <dgm:prSet presAssocID="{B7BA1603-592B-4024-ADF3-BC2A2B03035B}" presName="dummyConnPt" presStyleCnt="0"/>
      <dgm:spPr/>
    </dgm:pt>
    <dgm:pt modelId="{B6F87881-0D06-45FA-9DFA-EBB799E5BBD7}" type="pres">
      <dgm:prSet presAssocID="{B7BA1603-592B-4024-ADF3-BC2A2B03035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342BDAA-8642-4551-9EDC-75A577E33F6F}" type="presOf" srcId="{996001D5-B1DA-4476-A157-86CEDA340697}" destId="{D908A5DA-EE1E-4FFA-A344-F956DCD5E2F0}" srcOrd="0" destOrd="0" presId="urn:microsoft.com/office/officeart/2005/8/layout/bProcess4"/>
    <dgm:cxn modelId="{8FDDA5F0-8DC7-4545-94B5-C239DFE28CCB}" type="presOf" srcId="{A1DDB36B-F11B-4951-997D-E83A0122BF0C}" destId="{D6D9607F-035A-4629-BA3C-8A6EC0EC52CB}" srcOrd="0" destOrd="0" presId="urn:microsoft.com/office/officeart/2005/8/layout/bProcess4"/>
    <dgm:cxn modelId="{0853B37E-E9C5-4FDC-B30F-8AD2BD448285}" type="presOf" srcId="{1658EEAF-872E-4430-A3F2-B541FE70B173}" destId="{4CA051A8-6D6C-41EF-B424-F04FC638B112}" srcOrd="0" destOrd="0" presId="urn:microsoft.com/office/officeart/2005/8/layout/bProcess4"/>
    <dgm:cxn modelId="{1154B215-DD91-420B-8896-58CA0B619E0B}" type="presOf" srcId="{FF08DDD3-F848-4779-99D8-EF3874798CC1}" destId="{137FF75E-3205-432D-9478-3269D51A5C5C}" srcOrd="0" destOrd="0" presId="urn:microsoft.com/office/officeart/2005/8/layout/bProcess4"/>
    <dgm:cxn modelId="{718AF2D6-B141-4F51-8BA6-2D0BD65DA6C5}" srcId="{E04A591B-518B-46BA-A8FD-BA290544C46C}" destId="{DFA0F082-0F03-4C63-914F-534673EA833E}" srcOrd="4" destOrd="0" parTransId="{4B747B55-664F-4EED-AB5A-C7EA461DE860}" sibTransId="{0F486F92-ABDC-481F-A548-1ADE890B3FB6}"/>
    <dgm:cxn modelId="{495A74CF-F1F4-4A06-BD9E-341F681D5B40}" type="presOf" srcId="{06FB323D-6ECD-4E18-AEA1-37F76ACC9AE7}" destId="{FBD1EE50-BEEA-4B23-B47D-2D20DC81967F}" srcOrd="0" destOrd="0" presId="urn:microsoft.com/office/officeart/2005/8/layout/bProcess4"/>
    <dgm:cxn modelId="{D96CA51A-AE66-4046-A606-C575D06EA0C5}" srcId="{E04A591B-518B-46BA-A8FD-BA290544C46C}" destId="{3F11BAEA-0904-4F2E-9A22-A128CB79D6F0}" srcOrd="2" destOrd="0" parTransId="{C4E81D3A-42B7-4E28-9560-B43D322B3D9C}" sibTransId="{72BAA315-9718-4FBE-ACCA-6C9F12CFACF6}"/>
    <dgm:cxn modelId="{5F5B7A9C-D06B-4B76-BEDA-F0FF4311B60E}" type="presOf" srcId="{3F11BAEA-0904-4F2E-9A22-A128CB79D6F0}" destId="{7C2692E9-0552-4DFB-A697-A3A7422C3DD0}" srcOrd="0" destOrd="0" presId="urn:microsoft.com/office/officeart/2005/8/layout/bProcess4"/>
    <dgm:cxn modelId="{D6A83C03-345B-40C3-853F-43CACCE69CEE}" type="presOf" srcId="{38D48236-B6F8-49EB-9A62-DFE71B417096}" destId="{C37E6563-442B-4054-A3C3-A2ACB7310C22}" srcOrd="0" destOrd="0" presId="urn:microsoft.com/office/officeart/2005/8/layout/bProcess4"/>
    <dgm:cxn modelId="{1F85BF94-5AAC-4B05-883F-44BCDDF9E44C}" srcId="{E04A591B-518B-46BA-A8FD-BA290544C46C}" destId="{996001D5-B1DA-4476-A157-86CEDA340697}" srcOrd="3" destOrd="0" parTransId="{15B2EDA2-B5EB-446B-A813-15899E57C4F6}" sibTransId="{D33C6501-4053-4BD2-A4F5-24D6639829AE}"/>
    <dgm:cxn modelId="{FE4A4386-F597-4AA8-97CB-D694F720703E}" srcId="{E04A591B-518B-46BA-A8FD-BA290544C46C}" destId="{7163A2C3-E970-4851-B34F-201DDEA99D52}" srcOrd="5" destOrd="0" parTransId="{C19B8AE5-D8E1-41A7-9A75-34C1CC13B790}" sibTransId="{FF08DDD3-F848-4779-99D8-EF3874798CC1}"/>
    <dgm:cxn modelId="{B2A06232-E2F1-4DE4-8EC2-1AF412DE0635}" srcId="{E04A591B-518B-46BA-A8FD-BA290544C46C}" destId="{03D971CD-AF1F-491F-9E8C-93AAC99D7947}" srcOrd="7" destOrd="0" parTransId="{1666EC3D-EA53-4FA3-8998-BD772A3BF0AD}" sibTransId="{D28EC3E5-5CB3-4920-BCDD-22FB5387B73C}"/>
    <dgm:cxn modelId="{AF6D8A32-B9E9-4102-8169-AA894F2F257F}" type="presOf" srcId="{72BAA315-9718-4FBE-ACCA-6C9F12CFACF6}" destId="{250993FD-F727-43EB-9966-2156C5D2A962}" srcOrd="0" destOrd="0" presId="urn:microsoft.com/office/officeart/2005/8/layout/bProcess4"/>
    <dgm:cxn modelId="{A21567F0-1055-47FB-B5A6-57F2DE6D6975}" type="presOf" srcId="{BA4C769B-38CB-4D20-9FFF-A8DF07C92837}" destId="{91F5C9DA-7212-4494-9A82-7A4AA7507523}" srcOrd="0" destOrd="0" presId="urn:microsoft.com/office/officeart/2005/8/layout/bProcess4"/>
    <dgm:cxn modelId="{2C5C531E-8884-4541-8165-412EBE55B568}" type="presOf" srcId="{D28EC3E5-5CB3-4920-BCDD-22FB5387B73C}" destId="{05327B89-8C3D-4780-8181-A67868737839}" srcOrd="0" destOrd="0" presId="urn:microsoft.com/office/officeart/2005/8/layout/bProcess4"/>
    <dgm:cxn modelId="{1A5319E5-C613-4F80-A97B-80DA1ADCBF9F}" type="presOf" srcId="{DFA0F082-0F03-4C63-914F-534673EA833E}" destId="{5AB4A213-6F5A-418F-8BCC-2B4909CC7940}" srcOrd="0" destOrd="0" presId="urn:microsoft.com/office/officeart/2005/8/layout/bProcess4"/>
    <dgm:cxn modelId="{20034CCC-D2CD-4744-9EEB-AB6C94615EF5}" srcId="{E04A591B-518B-46BA-A8FD-BA290544C46C}" destId="{B7BA1603-592B-4024-ADF3-BC2A2B03035B}" srcOrd="8" destOrd="0" parTransId="{B25228E0-98FC-42D9-90A9-E3959B7AEC7B}" sibTransId="{20113DC1-A98D-490E-B1B6-55FF595021D2}"/>
    <dgm:cxn modelId="{1190ADD7-BF4C-432E-9EA8-CB9AEF37AA55}" type="presOf" srcId="{E04A591B-518B-46BA-A8FD-BA290544C46C}" destId="{ABAE41A7-EBF7-4855-904F-894186BD8FDC}" srcOrd="0" destOrd="0" presId="urn:microsoft.com/office/officeart/2005/8/layout/bProcess4"/>
    <dgm:cxn modelId="{D1A22FCC-B84C-4819-A95D-88CC29D8CF23}" type="presOf" srcId="{7163A2C3-E970-4851-B34F-201DDEA99D52}" destId="{1437AFC4-213B-4A9B-A869-BBAC1D233B09}" srcOrd="0" destOrd="0" presId="urn:microsoft.com/office/officeart/2005/8/layout/bProcess4"/>
    <dgm:cxn modelId="{9A3A58FD-15F9-4911-84E0-FA85299CB621}" type="presOf" srcId="{D33C6501-4053-4BD2-A4F5-24D6639829AE}" destId="{E8B14F11-1CE9-4D79-BD44-3A9FAF624122}" srcOrd="0" destOrd="0" presId="urn:microsoft.com/office/officeart/2005/8/layout/bProcess4"/>
    <dgm:cxn modelId="{BB41E6F5-8B6F-4FDC-97BF-2FF3D05FA5F6}" srcId="{E04A591B-518B-46BA-A8FD-BA290544C46C}" destId="{A1DDB36B-F11B-4951-997D-E83A0122BF0C}" srcOrd="6" destOrd="0" parTransId="{A2C3A2BF-3486-4635-9D2F-D2647789D979}" sibTransId="{1658EEAF-872E-4430-A3F2-B541FE70B173}"/>
    <dgm:cxn modelId="{96967E7C-21EB-407B-A920-6AFF1FE4AA1E}" srcId="{E04A591B-518B-46BA-A8FD-BA290544C46C}" destId="{BA4C769B-38CB-4D20-9FFF-A8DF07C92837}" srcOrd="0" destOrd="0" parTransId="{3FC0B9AA-3C90-4245-A31C-A968AB480F7A}" sibTransId="{06FB323D-6ECD-4E18-AEA1-37F76ACC9AE7}"/>
    <dgm:cxn modelId="{049FB717-C3F9-4ABD-9A57-65D5FC0B6B74}" type="presOf" srcId="{3AD853A7-17F4-410A-9F92-E916A63BC3DD}" destId="{50D74C8D-42D1-40C6-A342-DEDAB8D0ED75}" srcOrd="0" destOrd="0" presId="urn:microsoft.com/office/officeart/2005/8/layout/bProcess4"/>
    <dgm:cxn modelId="{C1E57CA0-CE97-4552-95CC-A76325DB78AE}" type="presOf" srcId="{B7BA1603-592B-4024-ADF3-BC2A2B03035B}" destId="{B6F87881-0D06-45FA-9DFA-EBB799E5BBD7}" srcOrd="0" destOrd="0" presId="urn:microsoft.com/office/officeart/2005/8/layout/bProcess4"/>
    <dgm:cxn modelId="{1E21FD95-05BE-4F91-B192-9C538BE8E339}" type="presOf" srcId="{0F486F92-ABDC-481F-A548-1ADE890B3FB6}" destId="{D56DEC0E-F3D9-4BBE-88D4-0DCD1268CB6C}" srcOrd="0" destOrd="0" presId="urn:microsoft.com/office/officeart/2005/8/layout/bProcess4"/>
    <dgm:cxn modelId="{76405FE3-CE75-48C9-BA1B-FEB7BA782C1F}" srcId="{E04A591B-518B-46BA-A8FD-BA290544C46C}" destId="{38D48236-B6F8-49EB-9A62-DFE71B417096}" srcOrd="1" destOrd="0" parTransId="{9C4CEC64-C9F8-4128-8A61-81F10E1CEAE8}" sibTransId="{3AD853A7-17F4-410A-9F92-E916A63BC3DD}"/>
    <dgm:cxn modelId="{77043289-A568-4F82-8350-5560BCDEC587}" type="presOf" srcId="{03D971CD-AF1F-491F-9E8C-93AAC99D7947}" destId="{48D6E965-733F-4033-969B-BC349A301889}" srcOrd="0" destOrd="0" presId="urn:microsoft.com/office/officeart/2005/8/layout/bProcess4"/>
    <dgm:cxn modelId="{3EFBDFD2-516B-4691-9C55-49ACA28EC071}" type="presParOf" srcId="{ABAE41A7-EBF7-4855-904F-894186BD8FDC}" destId="{F7F7E15F-D37A-4807-B77B-1ABE329FD859}" srcOrd="0" destOrd="0" presId="urn:microsoft.com/office/officeart/2005/8/layout/bProcess4"/>
    <dgm:cxn modelId="{93643DF2-3EAC-453F-8F11-F246B49A9171}" type="presParOf" srcId="{F7F7E15F-D37A-4807-B77B-1ABE329FD859}" destId="{6076BBF1-2CAF-4CAE-97A3-14670114392A}" srcOrd="0" destOrd="0" presId="urn:microsoft.com/office/officeart/2005/8/layout/bProcess4"/>
    <dgm:cxn modelId="{4FE4528B-9F25-4665-B509-932F97DA5230}" type="presParOf" srcId="{F7F7E15F-D37A-4807-B77B-1ABE329FD859}" destId="{91F5C9DA-7212-4494-9A82-7A4AA7507523}" srcOrd="1" destOrd="0" presId="urn:microsoft.com/office/officeart/2005/8/layout/bProcess4"/>
    <dgm:cxn modelId="{B0836EAF-19D6-4686-9D75-CC0EA9933DD0}" type="presParOf" srcId="{ABAE41A7-EBF7-4855-904F-894186BD8FDC}" destId="{FBD1EE50-BEEA-4B23-B47D-2D20DC81967F}" srcOrd="1" destOrd="0" presId="urn:microsoft.com/office/officeart/2005/8/layout/bProcess4"/>
    <dgm:cxn modelId="{832273E1-2FD7-44B6-BD6B-0C1176AFBA72}" type="presParOf" srcId="{ABAE41A7-EBF7-4855-904F-894186BD8FDC}" destId="{CAD9FB4E-6D91-4975-B6E2-CCBED2E32DE1}" srcOrd="2" destOrd="0" presId="urn:microsoft.com/office/officeart/2005/8/layout/bProcess4"/>
    <dgm:cxn modelId="{CC0A8CAE-E9B1-444C-A3FA-2376B8F9B0DC}" type="presParOf" srcId="{CAD9FB4E-6D91-4975-B6E2-CCBED2E32DE1}" destId="{113B21BB-863F-4F42-BE97-D3FDB95528E3}" srcOrd="0" destOrd="0" presId="urn:microsoft.com/office/officeart/2005/8/layout/bProcess4"/>
    <dgm:cxn modelId="{DCD6AAF4-ED79-45D0-8BD2-0CA8555B225B}" type="presParOf" srcId="{CAD9FB4E-6D91-4975-B6E2-CCBED2E32DE1}" destId="{C37E6563-442B-4054-A3C3-A2ACB7310C22}" srcOrd="1" destOrd="0" presId="urn:microsoft.com/office/officeart/2005/8/layout/bProcess4"/>
    <dgm:cxn modelId="{4DE28373-C5DE-4E64-9E09-AD44ED722A18}" type="presParOf" srcId="{ABAE41A7-EBF7-4855-904F-894186BD8FDC}" destId="{50D74C8D-42D1-40C6-A342-DEDAB8D0ED75}" srcOrd="3" destOrd="0" presId="urn:microsoft.com/office/officeart/2005/8/layout/bProcess4"/>
    <dgm:cxn modelId="{DFEDDF92-E08B-47B3-9F73-242FF32A1C23}" type="presParOf" srcId="{ABAE41A7-EBF7-4855-904F-894186BD8FDC}" destId="{9E86B9EB-2681-4F73-9E01-1D66D3381D34}" srcOrd="4" destOrd="0" presId="urn:microsoft.com/office/officeart/2005/8/layout/bProcess4"/>
    <dgm:cxn modelId="{4667CA18-4D64-4031-BEE5-B66B4DF254B9}" type="presParOf" srcId="{9E86B9EB-2681-4F73-9E01-1D66D3381D34}" destId="{BCBA2BE0-9ABB-4D42-A1B2-EBF3524D0274}" srcOrd="0" destOrd="0" presId="urn:microsoft.com/office/officeart/2005/8/layout/bProcess4"/>
    <dgm:cxn modelId="{4CCB760C-D243-4A77-8AB2-0E40DCDAF135}" type="presParOf" srcId="{9E86B9EB-2681-4F73-9E01-1D66D3381D34}" destId="{7C2692E9-0552-4DFB-A697-A3A7422C3DD0}" srcOrd="1" destOrd="0" presId="urn:microsoft.com/office/officeart/2005/8/layout/bProcess4"/>
    <dgm:cxn modelId="{7916FD08-C244-4553-BF1B-9CE33A605C30}" type="presParOf" srcId="{ABAE41A7-EBF7-4855-904F-894186BD8FDC}" destId="{250993FD-F727-43EB-9966-2156C5D2A962}" srcOrd="5" destOrd="0" presId="urn:microsoft.com/office/officeart/2005/8/layout/bProcess4"/>
    <dgm:cxn modelId="{5A354A5A-8BEF-448B-AEB1-B15D33865391}" type="presParOf" srcId="{ABAE41A7-EBF7-4855-904F-894186BD8FDC}" destId="{214C6128-AF9B-4DCA-AA9D-395595581352}" srcOrd="6" destOrd="0" presId="urn:microsoft.com/office/officeart/2005/8/layout/bProcess4"/>
    <dgm:cxn modelId="{6BC2E7F7-D780-44F5-89A7-AA8BC4AD88C4}" type="presParOf" srcId="{214C6128-AF9B-4DCA-AA9D-395595581352}" destId="{398DA784-C100-4759-B797-C645D9806D7B}" srcOrd="0" destOrd="0" presId="urn:microsoft.com/office/officeart/2005/8/layout/bProcess4"/>
    <dgm:cxn modelId="{328EC57B-93CA-4FEE-BCA3-807C0AFBD093}" type="presParOf" srcId="{214C6128-AF9B-4DCA-AA9D-395595581352}" destId="{D908A5DA-EE1E-4FFA-A344-F956DCD5E2F0}" srcOrd="1" destOrd="0" presId="urn:microsoft.com/office/officeart/2005/8/layout/bProcess4"/>
    <dgm:cxn modelId="{E7008088-DC48-463F-9662-ABF49E5F8342}" type="presParOf" srcId="{ABAE41A7-EBF7-4855-904F-894186BD8FDC}" destId="{E8B14F11-1CE9-4D79-BD44-3A9FAF624122}" srcOrd="7" destOrd="0" presId="urn:microsoft.com/office/officeart/2005/8/layout/bProcess4"/>
    <dgm:cxn modelId="{C8545D85-7083-4369-BCDA-C2C1A0116D8E}" type="presParOf" srcId="{ABAE41A7-EBF7-4855-904F-894186BD8FDC}" destId="{FFE3C000-CD71-4F90-9449-6FE36FA48219}" srcOrd="8" destOrd="0" presId="urn:microsoft.com/office/officeart/2005/8/layout/bProcess4"/>
    <dgm:cxn modelId="{89CEAC6D-1526-4CE9-9368-356696A72859}" type="presParOf" srcId="{FFE3C000-CD71-4F90-9449-6FE36FA48219}" destId="{646329B8-CE83-4761-9778-B8C22082CF3F}" srcOrd="0" destOrd="0" presId="urn:microsoft.com/office/officeart/2005/8/layout/bProcess4"/>
    <dgm:cxn modelId="{BF161057-B590-4E50-899C-3DF081CF6F2A}" type="presParOf" srcId="{FFE3C000-CD71-4F90-9449-6FE36FA48219}" destId="{5AB4A213-6F5A-418F-8BCC-2B4909CC7940}" srcOrd="1" destOrd="0" presId="urn:microsoft.com/office/officeart/2005/8/layout/bProcess4"/>
    <dgm:cxn modelId="{D25FD9EE-E186-44F8-967A-B837DDB0811A}" type="presParOf" srcId="{ABAE41A7-EBF7-4855-904F-894186BD8FDC}" destId="{D56DEC0E-F3D9-4BBE-88D4-0DCD1268CB6C}" srcOrd="9" destOrd="0" presId="urn:microsoft.com/office/officeart/2005/8/layout/bProcess4"/>
    <dgm:cxn modelId="{EBEEC4F2-CB2E-415B-A77F-4CC8BBB79904}" type="presParOf" srcId="{ABAE41A7-EBF7-4855-904F-894186BD8FDC}" destId="{286238C4-8DA2-49C7-832C-E099E6E54945}" srcOrd="10" destOrd="0" presId="urn:microsoft.com/office/officeart/2005/8/layout/bProcess4"/>
    <dgm:cxn modelId="{BD6032EB-6888-4D0B-A3DC-9A316950E657}" type="presParOf" srcId="{286238C4-8DA2-49C7-832C-E099E6E54945}" destId="{F175FE94-D8D4-431B-BB33-D21940781338}" srcOrd="0" destOrd="0" presId="urn:microsoft.com/office/officeart/2005/8/layout/bProcess4"/>
    <dgm:cxn modelId="{5D831E38-B199-428D-AAE2-3DB778BF3F38}" type="presParOf" srcId="{286238C4-8DA2-49C7-832C-E099E6E54945}" destId="{1437AFC4-213B-4A9B-A869-BBAC1D233B09}" srcOrd="1" destOrd="0" presId="urn:microsoft.com/office/officeart/2005/8/layout/bProcess4"/>
    <dgm:cxn modelId="{D6EA51A9-C774-4136-9399-76188D2C6173}" type="presParOf" srcId="{ABAE41A7-EBF7-4855-904F-894186BD8FDC}" destId="{137FF75E-3205-432D-9478-3269D51A5C5C}" srcOrd="11" destOrd="0" presId="urn:microsoft.com/office/officeart/2005/8/layout/bProcess4"/>
    <dgm:cxn modelId="{90D16BE7-0FF4-4D3A-961E-ED6C4C68AE3A}" type="presParOf" srcId="{ABAE41A7-EBF7-4855-904F-894186BD8FDC}" destId="{9E63E007-A335-4345-AF87-4954BCCD515B}" srcOrd="12" destOrd="0" presId="urn:microsoft.com/office/officeart/2005/8/layout/bProcess4"/>
    <dgm:cxn modelId="{B2B7451E-7AA3-4672-AE6B-AE6CBF1F660D}" type="presParOf" srcId="{9E63E007-A335-4345-AF87-4954BCCD515B}" destId="{9DAD83A5-B314-4D6A-9512-2B47519C0621}" srcOrd="0" destOrd="0" presId="urn:microsoft.com/office/officeart/2005/8/layout/bProcess4"/>
    <dgm:cxn modelId="{288EC72A-3FC5-44BD-A951-F817837B0E21}" type="presParOf" srcId="{9E63E007-A335-4345-AF87-4954BCCD515B}" destId="{D6D9607F-035A-4629-BA3C-8A6EC0EC52CB}" srcOrd="1" destOrd="0" presId="urn:microsoft.com/office/officeart/2005/8/layout/bProcess4"/>
    <dgm:cxn modelId="{C4E6F5CB-8E2E-42A9-865E-B084B48C8CEB}" type="presParOf" srcId="{ABAE41A7-EBF7-4855-904F-894186BD8FDC}" destId="{4CA051A8-6D6C-41EF-B424-F04FC638B112}" srcOrd="13" destOrd="0" presId="urn:microsoft.com/office/officeart/2005/8/layout/bProcess4"/>
    <dgm:cxn modelId="{35E2230B-01C5-47A5-B32C-3EE638AFBAE8}" type="presParOf" srcId="{ABAE41A7-EBF7-4855-904F-894186BD8FDC}" destId="{C9481F91-2051-4142-A362-06A7E84F7E19}" srcOrd="14" destOrd="0" presId="urn:microsoft.com/office/officeart/2005/8/layout/bProcess4"/>
    <dgm:cxn modelId="{09F23624-7319-4DE8-81E4-9FF93F4075D4}" type="presParOf" srcId="{C9481F91-2051-4142-A362-06A7E84F7E19}" destId="{A1222D9A-97A2-4B3D-92C4-2D01E6268FCF}" srcOrd="0" destOrd="0" presId="urn:microsoft.com/office/officeart/2005/8/layout/bProcess4"/>
    <dgm:cxn modelId="{50FBE417-1275-47C8-A577-3D1B6D155F5C}" type="presParOf" srcId="{C9481F91-2051-4142-A362-06A7E84F7E19}" destId="{48D6E965-733F-4033-969B-BC349A301889}" srcOrd="1" destOrd="0" presId="urn:microsoft.com/office/officeart/2005/8/layout/bProcess4"/>
    <dgm:cxn modelId="{BC401356-BB25-4341-BCB8-0571E401B26F}" type="presParOf" srcId="{ABAE41A7-EBF7-4855-904F-894186BD8FDC}" destId="{05327B89-8C3D-4780-8181-A67868737839}" srcOrd="15" destOrd="0" presId="urn:microsoft.com/office/officeart/2005/8/layout/bProcess4"/>
    <dgm:cxn modelId="{56860F6C-EB79-4339-9DF3-FD2D7ACCB084}" type="presParOf" srcId="{ABAE41A7-EBF7-4855-904F-894186BD8FDC}" destId="{837E43FA-4EC9-4302-A749-4E7D8D8BC126}" srcOrd="16" destOrd="0" presId="urn:microsoft.com/office/officeart/2005/8/layout/bProcess4"/>
    <dgm:cxn modelId="{B5665119-8CC3-49F1-8C1E-C64DD517B1E7}" type="presParOf" srcId="{837E43FA-4EC9-4302-A749-4E7D8D8BC126}" destId="{B19331B6-55C4-448E-A767-0667AE96DFEB}" srcOrd="0" destOrd="0" presId="urn:microsoft.com/office/officeart/2005/8/layout/bProcess4"/>
    <dgm:cxn modelId="{AC718836-3CBC-42B7-AE6B-2DCEE8616032}" type="presParOf" srcId="{837E43FA-4EC9-4302-A749-4E7D8D8BC126}" destId="{B6F87881-0D06-45FA-9DFA-EBB799E5BBD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CAD05-D610-447A-9EA1-9B189039B1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03F149-91D5-4885-AFD3-0D738A8EDD0E}">
      <dgm:prSet phldrT="[Testo]"/>
      <dgm:spPr>
        <a:solidFill>
          <a:srgbClr val="00B0F0"/>
        </a:solidFill>
      </dgm:spPr>
      <dgm:t>
        <a:bodyPr/>
        <a:lstStyle/>
        <a:p>
          <a:endParaRPr lang="it-IT" b="1" dirty="0"/>
        </a:p>
      </dgm:t>
    </dgm:pt>
    <dgm:pt modelId="{66BFFF01-5540-47FB-BEDC-6EE3DBE673EB}" type="parTrans" cxnId="{FA1A40DE-EF8E-4638-B403-E43B7CF2C0B3}">
      <dgm:prSet/>
      <dgm:spPr/>
      <dgm:t>
        <a:bodyPr/>
        <a:lstStyle/>
        <a:p>
          <a:endParaRPr lang="it-IT"/>
        </a:p>
      </dgm:t>
    </dgm:pt>
    <dgm:pt modelId="{54DE2921-8F66-41D9-9DF3-1F463F2842C2}" type="sibTrans" cxnId="{FA1A40DE-EF8E-4638-B403-E43B7CF2C0B3}">
      <dgm:prSet/>
      <dgm:spPr/>
      <dgm:t>
        <a:bodyPr/>
        <a:lstStyle/>
        <a:p>
          <a:endParaRPr lang="it-IT"/>
        </a:p>
      </dgm:t>
    </dgm:pt>
    <dgm:pt modelId="{608CB9BC-BC94-4AA8-B011-4225191460DD}">
      <dgm:prSet phldrT="[Testo]" custT="1"/>
      <dgm:spPr/>
      <dgm:t>
        <a:bodyPr/>
        <a:lstStyle/>
        <a:p>
          <a:pPr algn="ctr"/>
          <a:r>
            <a:rPr lang="it-IT" sz="2400" b="1" dirty="0" smtClean="0">
              <a:solidFill>
                <a:srgbClr val="002060"/>
              </a:solidFill>
              <a:latin typeface="+mj-lt"/>
            </a:rPr>
            <a:t> 7  CONFERENZE </a:t>
          </a:r>
          <a:r>
            <a:rPr lang="it-IT" sz="2400" b="1" dirty="0" err="1" smtClean="0">
              <a:solidFill>
                <a:srgbClr val="002060"/>
              </a:solidFill>
              <a:latin typeface="+mj-lt"/>
            </a:rPr>
            <a:t>DI</a:t>
          </a:r>
          <a:r>
            <a:rPr lang="it-IT" sz="2400" b="1" dirty="0" smtClean="0">
              <a:solidFill>
                <a:srgbClr val="002060"/>
              </a:solidFill>
              <a:latin typeface="+mj-lt"/>
            </a:rPr>
            <a:t> SERVIZIO</a:t>
          </a:r>
          <a:endParaRPr lang="it-IT" sz="2400" dirty="0">
            <a:solidFill>
              <a:srgbClr val="002060"/>
            </a:solidFill>
            <a:latin typeface="+mj-lt"/>
          </a:endParaRPr>
        </a:p>
      </dgm:t>
    </dgm:pt>
    <dgm:pt modelId="{B275AE4A-7C0F-4AF3-8BA9-FDD4D414BBA4}" type="parTrans" cxnId="{AB08A14A-FEDF-424B-9798-D5CB0F33F752}">
      <dgm:prSet/>
      <dgm:spPr/>
      <dgm:t>
        <a:bodyPr/>
        <a:lstStyle/>
        <a:p>
          <a:endParaRPr lang="it-IT"/>
        </a:p>
      </dgm:t>
    </dgm:pt>
    <dgm:pt modelId="{953C01DC-A4C6-4498-8276-75A664B9ADFF}" type="sibTrans" cxnId="{AB08A14A-FEDF-424B-9798-D5CB0F33F752}">
      <dgm:prSet/>
      <dgm:spPr/>
      <dgm:t>
        <a:bodyPr/>
        <a:lstStyle/>
        <a:p>
          <a:endParaRPr lang="it-IT"/>
        </a:p>
      </dgm:t>
    </dgm:pt>
    <dgm:pt modelId="{2BC8CC73-CFBD-445E-83A1-A8E66F787129}">
      <dgm:prSet phldrT="[Testo]" phldr="1"/>
      <dgm:spPr>
        <a:solidFill>
          <a:srgbClr val="002060"/>
        </a:solidFill>
      </dgm:spPr>
      <dgm:t>
        <a:bodyPr/>
        <a:lstStyle/>
        <a:p>
          <a:endParaRPr lang="it-IT" dirty="0"/>
        </a:p>
      </dgm:t>
    </dgm:pt>
    <dgm:pt modelId="{5116DB76-8037-4F6F-9FB2-F3F2E9A7E08C}" type="parTrans" cxnId="{EC862989-A0C7-4A55-B7DB-DFC01EB0AE32}">
      <dgm:prSet/>
      <dgm:spPr/>
      <dgm:t>
        <a:bodyPr/>
        <a:lstStyle/>
        <a:p>
          <a:endParaRPr lang="it-IT"/>
        </a:p>
      </dgm:t>
    </dgm:pt>
    <dgm:pt modelId="{9A0EE181-6107-43D7-B1DB-91F8C9C2A40E}" type="sibTrans" cxnId="{EC862989-A0C7-4A55-B7DB-DFC01EB0AE32}">
      <dgm:prSet/>
      <dgm:spPr/>
      <dgm:t>
        <a:bodyPr/>
        <a:lstStyle/>
        <a:p>
          <a:endParaRPr lang="it-IT"/>
        </a:p>
      </dgm:t>
    </dgm:pt>
    <dgm:pt modelId="{27C45D51-8988-4163-AAED-905B2755280B}">
      <dgm:prSet phldrT="[Testo]" custT="1"/>
      <dgm:spPr/>
      <dgm:t>
        <a:bodyPr/>
        <a:lstStyle/>
        <a:p>
          <a:r>
            <a:rPr lang="it-IT" sz="2400" dirty="0" smtClean="0">
              <a:solidFill>
                <a:srgbClr val="002060"/>
              </a:solidFill>
              <a:latin typeface="+mj-lt"/>
            </a:rPr>
            <a:t>1) Quadro di riferimento </a:t>
          </a:r>
          <a:r>
            <a:rPr lang="it-IT" sz="2400" dirty="0" err="1" smtClean="0">
              <a:solidFill>
                <a:srgbClr val="002060"/>
              </a:solidFill>
              <a:latin typeface="+mj-lt"/>
            </a:rPr>
            <a:t>Snv</a:t>
          </a:r>
          <a:endParaRPr lang="it-IT" sz="2400" dirty="0">
            <a:solidFill>
              <a:srgbClr val="002060"/>
            </a:solidFill>
            <a:latin typeface="+mj-lt"/>
          </a:endParaRPr>
        </a:p>
      </dgm:t>
    </dgm:pt>
    <dgm:pt modelId="{DE83D164-FC7A-4608-9E25-E0FF8AC02B7F}" type="parTrans" cxnId="{901C356D-5BAF-4317-B7D5-6D7FCCFB4F18}">
      <dgm:prSet/>
      <dgm:spPr/>
      <dgm:t>
        <a:bodyPr/>
        <a:lstStyle/>
        <a:p>
          <a:endParaRPr lang="it-IT"/>
        </a:p>
      </dgm:t>
    </dgm:pt>
    <dgm:pt modelId="{3B25EADF-00AB-4F70-840F-5B5215E23388}" type="sibTrans" cxnId="{901C356D-5BAF-4317-B7D5-6D7FCCFB4F18}">
      <dgm:prSet/>
      <dgm:spPr/>
      <dgm:t>
        <a:bodyPr/>
        <a:lstStyle/>
        <a:p>
          <a:endParaRPr lang="it-IT"/>
        </a:p>
      </dgm:t>
    </dgm:pt>
    <dgm:pt modelId="{4929EF01-BF1F-4BC8-A328-6CAB0EA009C4}">
      <dgm:prSet phldrT="[Testo]" phldr="1"/>
      <dgm:spPr>
        <a:solidFill>
          <a:srgbClr val="C00000"/>
        </a:solidFill>
      </dgm:spPr>
      <dgm:t>
        <a:bodyPr/>
        <a:lstStyle/>
        <a:p>
          <a:endParaRPr lang="it-IT" dirty="0"/>
        </a:p>
      </dgm:t>
    </dgm:pt>
    <dgm:pt modelId="{A1536C22-B7F6-4A9D-9CF5-82C5A2C38FB5}" type="parTrans" cxnId="{C66951D5-D3C8-4103-A7FD-3A5C820DA0EA}">
      <dgm:prSet/>
      <dgm:spPr/>
      <dgm:t>
        <a:bodyPr/>
        <a:lstStyle/>
        <a:p>
          <a:endParaRPr lang="it-IT"/>
        </a:p>
      </dgm:t>
    </dgm:pt>
    <dgm:pt modelId="{51305BFD-2AD2-41CF-A3CA-C118AB23671D}" type="sibTrans" cxnId="{C66951D5-D3C8-4103-A7FD-3A5C820DA0EA}">
      <dgm:prSet/>
      <dgm:spPr/>
      <dgm:t>
        <a:bodyPr/>
        <a:lstStyle/>
        <a:p>
          <a:endParaRPr lang="it-IT"/>
        </a:p>
      </dgm:t>
    </dgm:pt>
    <dgm:pt modelId="{224ED732-8CD4-45C9-B198-F2B1C0ED6A13}">
      <dgm:prSet phldrT="[Testo]" custT="1"/>
      <dgm:spPr/>
      <dgm:t>
        <a:bodyPr/>
        <a:lstStyle/>
        <a:p>
          <a:r>
            <a:rPr lang="it-IT" sz="2400" dirty="0" smtClean="0">
              <a:solidFill>
                <a:srgbClr val="002060"/>
              </a:solidFill>
              <a:latin typeface="+mj-lt"/>
            </a:rPr>
            <a:t>2) Strumenti e procedure</a:t>
          </a:r>
          <a:endParaRPr lang="it-IT" sz="2400" dirty="0">
            <a:solidFill>
              <a:srgbClr val="002060"/>
            </a:solidFill>
            <a:latin typeface="+mj-lt"/>
          </a:endParaRPr>
        </a:p>
      </dgm:t>
    </dgm:pt>
    <dgm:pt modelId="{13E7E727-3020-4A12-921B-15CF9CB2B302}" type="parTrans" cxnId="{AC1E5D0B-D3FE-4471-832D-218CB4247323}">
      <dgm:prSet/>
      <dgm:spPr/>
      <dgm:t>
        <a:bodyPr/>
        <a:lstStyle/>
        <a:p>
          <a:endParaRPr lang="it-IT"/>
        </a:p>
      </dgm:t>
    </dgm:pt>
    <dgm:pt modelId="{F9673D5B-6CC0-4604-9AC3-5974AE33CF0E}" type="sibTrans" cxnId="{AC1E5D0B-D3FE-4471-832D-218CB4247323}">
      <dgm:prSet/>
      <dgm:spPr/>
      <dgm:t>
        <a:bodyPr/>
        <a:lstStyle/>
        <a:p>
          <a:endParaRPr lang="it-IT"/>
        </a:p>
      </dgm:t>
    </dgm:pt>
    <dgm:pt modelId="{A18EF85E-00FE-40DA-BE91-5304F9E41F91}" type="pres">
      <dgm:prSet presAssocID="{C16CAD05-D610-447A-9EA1-9B189039B1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49F41D-B0F2-464F-87B5-3BA588A04124}" type="pres">
      <dgm:prSet presAssocID="{0403F149-91D5-4885-AFD3-0D738A8EDD0E}" presName="composite" presStyleCnt="0"/>
      <dgm:spPr/>
    </dgm:pt>
    <dgm:pt modelId="{0B13E7A0-AF20-45E4-91B4-18C6AEA3B7C2}" type="pres">
      <dgm:prSet presAssocID="{0403F149-91D5-4885-AFD3-0D738A8EDD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C957D8-B1C8-4293-8ED6-C5E3566D1476}" type="pres">
      <dgm:prSet presAssocID="{0403F149-91D5-4885-AFD3-0D738A8EDD0E}" presName="descendantText" presStyleLbl="alignAcc1" presStyleIdx="0" presStyleCnt="3" custLinFactNeighborY="-92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FB69F1-5F6B-4378-B2F9-AE0FF3B6914F}" type="pres">
      <dgm:prSet presAssocID="{54DE2921-8F66-41D9-9DF3-1F463F2842C2}" presName="sp" presStyleCnt="0"/>
      <dgm:spPr/>
    </dgm:pt>
    <dgm:pt modelId="{8AF6D052-668D-4F7F-AE03-4639FA7FE65A}" type="pres">
      <dgm:prSet presAssocID="{2BC8CC73-CFBD-445E-83A1-A8E66F787129}" presName="composite" presStyleCnt="0"/>
      <dgm:spPr/>
    </dgm:pt>
    <dgm:pt modelId="{1207EB40-1CF0-4C47-9979-758988F673CF}" type="pres">
      <dgm:prSet presAssocID="{2BC8CC73-CFBD-445E-83A1-A8E66F78712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7BAF49-5BE8-417A-A0E1-BB111EAB5901}" type="pres">
      <dgm:prSet presAssocID="{2BC8CC73-CFBD-445E-83A1-A8E66F7871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EB1446-B312-4B31-8240-4360FA3465CD}" type="pres">
      <dgm:prSet presAssocID="{9A0EE181-6107-43D7-B1DB-91F8C9C2A40E}" presName="sp" presStyleCnt="0"/>
      <dgm:spPr/>
    </dgm:pt>
    <dgm:pt modelId="{2F9AA94E-7B36-4FD3-9789-CF51EC32B655}" type="pres">
      <dgm:prSet presAssocID="{4929EF01-BF1F-4BC8-A328-6CAB0EA009C4}" presName="composite" presStyleCnt="0"/>
      <dgm:spPr/>
    </dgm:pt>
    <dgm:pt modelId="{03792EAE-803C-4647-9F23-AC34CA373FA7}" type="pres">
      <dgm:prSet presAssocID="{4929EF01-BF1F-4BC8-A328-6CAB0EA009C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2FB377-BA1B-4943-BF7D-37A6A3052EA4}" type="pres">
      <dgm:prSet presAssocID="{4929EF01-BF1F-4BC8-A328-6CAB0EA009C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B08A14A-FEDF-424B-9798-D5CB0F33F752}" srcId="{0403F149-91D5-4885-AFD3-0D738A8EDD0E}" destId="{608CB9BC-BC94-4AA8-B011-4225191460DD}" srcOrd="0" destOrd="0" parTransId="{B275AE4A-7C0F-4AF3-8BA9-FDD4D414BBA4}" sibTransId="{953C01DC-A4C6-4498-8276-75A664B9ADFF}"/>
    <dgm:cxn modelId="{576C6FBD-3F3F-4961-B9C9-9542AAAC22FA}" type="presOf" srcId="{0403F149-91D5-4885-AFD3-0D738A8EDD0E}" destId="{0B13E7A0-AF20-45E4-91B4-18C6AEA3B7C2}" srcOrd="0" destOrd="0" presId="urn:microsoft.com/office/officeart/2005/8/layout/chevron2"/>
    <dgm:cxn modelId="{FD91809A-EABA-41A5-9655-2F219958AFDC}" type="presOf" srcId="{608CB9BC-BC94-4AA8-B011-4225191460DD}" destId="{D8C957D8-B1C8-4293-8ED6-C5E3566D1476}" srcOrd="0" destOrd="0" presId="urn:microsoft.com/office/officeart/2005/8/layout/chevron2"/>
    <dgm:cxn modelId="{13E6334B-BDB4-4BD6-AD17-636F7968BF3A}" type="presOf" srcId="{27C45D51-8988-4163-AAED-905B2755280B}" destId="{C37BAF49-5BE8-417A-A0E1-BB111EAB5901}" srcOrd="0" destOrd="0" presId="urn:microsoft.com/office/officeart/2005/8/layout/chevron2"/>
    <dgm:cxn modelId="{AC1E5D0B-D3FE-4471-832D-218CB4247323}" srcId="{4929EF01-BF1F-4BC8-A328-6CAB0EA009C4}" destId="{224ED732-8CD4-45C9-B198-F2B1C0ED6A13}" srcOrd="0" destOrd="0" parTransId="{13E7E727-3020-4A12-921B-15CF9CB2B302}" sibTransId="{F9673D5B-6CC0-4604-9AC3-5974AE33CF0E}"/>
    <dgm:cxn modelId="{2283DDBF-0D9F-4C83-B168-A1BCB7E9AF49}" type="presOf" srcId="{224ED732-8CD4-45C9-B198-F2B1C0ED6A13}" destId="{AE2FB377-BA1B-4943-BF7D-37A6A3052EA4}" srcOrd="0" destOrd="0" presId="urn:microsoft.com/office/officeart/2005/8/layout/chevron2"/>
    <dgm:cxn modelId="{C66951D5-D3C8-4103-A7FD-3A5C820DA0EA}" srcId="{C16CAD05-D610-447A-9EA1-9B189039B105}" destId="{4929EF01-BF1F-4BC8-A328-6CAB0EA009C4}" srcOrd="2" destOrd="0" parTransId="{A1536C22-B7F6-4A9D-9CF5-82C5A2C38FB5}" sibTransId="{51305BFD-2AD2-41CF-A3CA-C118AB23671D}"/>
    <dgm:cxn modelId="{7198B9A6-C66F-42AC-814F-122E9A1DE663}" type="presOf" srcId="{C16CAD05-D610-447A-9EA1-9B189039B105}" destId="{A18EF85E-00FE-40DA-BE91-5304F9E41F91}" srcOrd="0" destOrd="0" presId="urn:microsoft.com/office/officeart/2005/8/layout/chevron2"/>
    <dgm:cxn modelId="{6D6D3501-2CCF-4D90-9C61-F3AD6A4B41BE}" type="presOf" srcId="{4929EF01-BF1F-4BC8-A328-6CAB0EA009C4}" destId="{03792EAE-803C-4647-9F23-AC34CA373FA7}" srcOrd="0" destOrd="0" presId="urn:microsoft.com/office/officeart/2005/8/layout/chevron2"/>
    <dgm:cxn modelId="{901C356D-5BAF-4317-B7D5-6D7FCCFB4F18}" srcId="{2BC8CC73-CFBD-445E-83A1-A8E66F787129}" destId="{27C45D51-8988-4163-AAED-905B2755280B}" srcOrd="0" destOrd="0" parTransId="{DE83D164-FC7A-4608-9E25-E0FF8AC02B7F}" sibTransId="{3B25EADF-00AB-4F70-840F-5B5215E23388}"/>
    <dgm:cxn modelId="{FA1A40DE-EF8E-4638-B403-E43B7CF2C0B3}" srcId="{C16CAD05-D610-447A-9EA1-9B189039B105}" destId="{0403F149-91D5-4885-AFD3-0D738A8EDD0E}" srcOrd="0" destOrd="0" parTransId="{66BFFF01-5540-47FB-BEDC-6EE3DBE673EB}" sibTransId="{54DE2921-8F66-41D9-9DF3-1F463F2842C2}"/>
    <dgm:cxn modelId="{EC862989-A0C7-4A55-B7DB-DFC01EB0AE32}" srcId="{C16CAD05-D610-447A-9EA1-9B189039B105}" destId="{2BC8CC73-CFBD-445E-83A1-A8E66F787129}" srcOrd="1" destOrd="0" parTransId="{5116DB76-8037-4F6F-9FB2-F3F2E9A7E08C}" sibTransId="{9A0EE181-6107-43D7-B1DB-91F8C9C2A40E}"/>
    <dgm:cxn modelId="{B55FBE22-B996-42E0-83FE-DCB87B238947}" type="presOf" srcId="{2BC8CC73-CFBD-445E-83A1-A8E66F787129}" destId="{1207EB40-1CF0-4C47-9979-758988F673CF}" srcOrd="0" destOrd="0" presId="urn:microsoft.com/office/officeart/2005/8/layout/chevron2"/>
    <dgm:cxn modelId="{CAC8CD4B-813E-43C9-B59A-C63F27B22240}" type="presParOf" srcId="{A18EF85E-00FE-40DA-BE91-5304F9E41F91}" destId="{5D49F41D-B0F2-464F-87B5-3BA588A04124}" srcOrd="0" destOrd="0" presId="urn:microsoft.com/office/officeart/2005/8/layout/chevron2"/>
    <dgm:cxn modelId="{2C2FB985-6367-4893-9647-68FC76F29FFA}" type="presParOf" srcId="{5D49F41D-B0F2-464F-87B5-3BA588A04124}" destId="{0B13E7A0-AF20-45E4-91B4-18C6AEA3B7C2}" srcOrd="0" destOrd="0" presId="urn:microsoft.com/office/officeart/2005/8/layout/chevron2"/>
    <dgm:cxn modelId="{C0D84A93-F72B-4615-B9BF-4C7A78CD6D08}" type="presParOf" srcId="{5D49F41D-B0F2-464F-87B5-3BA588A04124}" destId="{D8C957D8-B1C8-4293-8ED6-C5E3566D1476}" srcOrd="1" destOrd="0" presId="urn:microsoft.com/office/officeart/2005/8/layout/chevron2"/>
    <dgm:cxn modelId="{5F2D67BA-4C95-4AA6-9A95-44A17EF4FFE2}" type="presParOf" srcId="{A18EF85E-00FE-40DA-BE91-5304F9E41F91}" destId="{77FB69F1-5F6B-4378-B2F9-AE0FF3B6914F}" srcOrd="1" destOrd="0" presId="urn:microsoft.com/office/officeart/2005/8/layout/chevron2"/>
    <dgm:cxn modelId="{8DE8325E-7BCF-4322-8DC9-537C2AE2DDC9}" type="presParOf" srcId="{A18EF85E-00FE-40DA-BE91-5304F9E41F91}" destId="{8AF6D052-668D-4F7F-AE03-4639FA7FE65A}" srcOrd="2" destOrd="0" presId="urn:microsoft.com/office/officeart/2005/8/layout/chevron2"/>
    <dgm:cxn modelId="{A32312B4-3B0E-4E3F-8125-4447F0132309}" type="presParOf" srcId="{8AF6D052-668D-4F7F-AE03-4639FA7FE65A}" destId="{1207EB40-1CF0-4C47-9979-758988F673CF}" srcOrd="0" destOrd="0" presId="urn:microsoft.com/office/officeart/2005/8/layout/chevron2"/>
    <dgm:cxn modelId="{2F4C80B9-2674-43E4-B7E1-ABD1FB2AB195}" type="presParOf" srcId="{8AF6D052-668D-4F7F-AE03-4639FA7FE65A}" destId="{C37BAF49-5BE8-417A-A0E1-BB111EAB5901}" srcOrd="1" destOrd="0" presId="urn:microsoft.com/office/officeart/2005/8/layout/chevron2"/>
    <dgm:cxn modelId="{BACF6F6A-3548-4021-B493-5B3A7A54E4F7}" type="presParOf" srcId="{A18EF85E-00FE-40DA-BE91-5304F9E41F91}" destId="{8FEB1446-B312-4B31-8240-4360FA3465CD}" srcOrd="3" destOrd="0" presId="urn:microsoft.com/office/officeart/2005/8/layout/chevron2"/>
    <dgm:cxn modelId="{C09A1E36-7997-4D0A-989A-4860E5C981B9}" type="presParOf" srcId="{A18EF85E-00FE-40DA-BE91-5304F9E41F91}" destId="{2F9AA94E-7B36-4FD3-9789-CF51EC32B655}" srcOrd="4" destOrd="0" presId="urn:microsoft.com/office/officeart/2005/8/layout/chevron2"/>
    <dgm:cxn modelId="{7E04D561-C899-4558-A0C0-EA543F17DCD4}" type="presParOf" srcId="{2F9AA94E-7B36-4FD3-9789-CF51EC32B655}" destId="{03792EAE-803C-4647-9F23-AC34CA373FA7}" srcOrd="0" destOrd="0" presId="urn:microsoft.com/office/officeart/2005/8/layout/chevron2"/>
    <dgm:cxn modelId="{D53DA70A-DEE6-43FF-A42D-BD0EFFD62E06}" type="presParOf" srcId="{2F9AA94E-7B36-4FD3-9789-CF51EC32B655}" destId="{AE2FB377-BA1B-4943-BF7D-37A6A3052EA4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CAD05-D610-447A-9EA1-9B189039B1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03F149-91D5-4885-AFD3-0D738A8EDD0E}">
      <dgm:prSet phldrT="[Testo]"/>
      <dgm:spPr>
        <a:solidFill>
          <a:srgbClr val="FFFF00"/>
        </a:solidFill>
      </dgm:spPr>
      <dgm:t>
        <a:bodyPr/>
        <a:lstStyle/>
        <a:p>
          <a:endParaRPr lang="it-IT" b="1" dirty="0"/>
        </a:p>
      </dgm:t>
    </dgm:pt>
    <dgm:pt modelId="{66BFFF01-5540-47FB-BEDC-6EE3DBE673EB}" type="parTrans" cxnId="{FA1A40DE-EF8E-4638-B403-E43B7CF2C0B3}">
      <dgm:prSet/>
      <dgm:spPr/>
      <dgm:t>
        <a:bodyPr/>
        <a:lstStyle/>
        <a:p>
          <a:endParaRPr lang="it-IT"/>
        </a:p>
      </dgm:t>
    </dgm:pt>
    <dgm:pt modelId="{54DE2921-8F66-41D9-9DF3-1F463F2842C2}" type="sibTrans" cxnId="{FA1A40DE-EF8E-4638-B403-E43B7CF2C0B3}">
      <dgm:prSet/>
      <dgm:spPr/>
      <dgm:t>
        <a:bodyPr/>
        <a:lstStyle/>
        <a:p>
          <a:endParaRPr lang="it-IT"/>
        </a:p>
      </dgm:t>
    </dgm:pt>
    <dgm:pt modelId="{608CB9BC-BC94-4AA8-B011-4225191460DD}">
      <dgm:prSet phldrT="[Testo]" custT="1"/>
      <dgm:spPr/>
      <dgm:t>
        <a:bodyPr/>
        <a:lstStyle/>
        <a:p>
          <a:pPr algn="ctr"/>
          <a:r>
            <a:rPr lang="it-IT" sz="2400" b="1" dirty="0" smtClean="0">
              <a:solidFill>
                <a:srgbClr val="00B0F0"/>
              </a:solidFill>
              <a:latin typeface="+mj-lt"/>
            </a:rPr>
            <a:t> </a:t>
          </a:r>
          <a:r>
            <a:rPr lang="it-IT" sz="2400" b="1" dirty="0" smtClean="0">
              <a:solidFill>
                <a:srgbClr val="002060"/>
              </a:solidFill>
              <a:latin typeface="+mj-lt"/>
            </a:rPr>
            <a:t>Coordinamento nuclei provinciali </a:t>
          </a:r>
          <a:endParaRPr lang="it-IT" sz="2400" dirty="0">
            <a:solidFill>
              <a:srgbClr val="002060"/>
            </a:solidFill>
            <a:latin typeface="+mj-lt"/>
          </a:endParaRPr>
        </a:p>
      </dgm:t>
    </dgm:pt>
    <dgm:pt modelId="{B275AE4A-7C0F-4AF3-8BA9-FDD4D414BBA4}" type="parTrans" cxnId="{AB08A14A-FEDF-424B-9798-D5CB0F33F752}">
      <dgm:prSet/>
      <dgm:spPr/>
      <dgm:t>
        <a:bodyPr/>
        <a:lstStyle/>
        <a:p>
          <a:endParaRPr lang="it-IT"/>
        </a:p>
      </dgm:t>
    </dgm:pt>
    <dgm:pt modelId="{953C01DC-A4C6-4498-8276-75A664B9ADFF}" type="sibTrans" cxnId="{AB08A14A-FEDF-424B-9798-D5CB0F33F752}">
      <dgm:prSet/>
      <dgm:spPr/>
      <dgm:t>
        <a:bodyPr/>
        <a:lstStyle/>
        <a:p>
          <a:endParaRPr lang="it-IT"/>
        </a:p>
      </dgm:t>
    </dgm:pt>
    <dgm:pt modelId="{2BC8CC73-CFBD-445E-83A1-A8E66F787129}">
      <dgm:prSet phldrT="[Testo]" phldr="1"/>
      <dgm:spPr>
        <a:solidFill>
          <a:srgbClr val="00B050"/>
        </a:solidFill>
      </dgm:spPr>
      <dgm:t>
        <a:bodyPr/>
        <a:lstStyle/>
        <a:p>
          <a:endParaRPr lang="it-IT" dirty="0"/>
        </a:p>
      </dgm:t>
    </dgm:pt>
    <dgm:pt modelId="{5116DB76-8037-4F6F-9FB2-F3F2E9A7E08C}" type="parTrans" cxnId="{EC862989-A0C7-4A55-B7DB-DFC01EB0AE32}">
      <dgm:prSet/>
      <dgm:spPr/>
      <dgm:t>
        <a:bodyPr/>
        <a:lstStyle/>
        <a:p>
          <a:endParaRPr lang="it-IT"/>
        </a:p>
      </dgm:t>
    </dgm:pt>
    <dgm:pt modelId="{9A0EE181-6107-43D7-B1DB-91F8C9C2A40E}" type="sibTrans" cxnId="{EC862989-A0C7-4A55-B7DB-DFC01EB0AE32}">
      <dgm:prSet/>
      <dgm:spPr/>
      <dgm:t>
        <a:bodyPr/>
        <a:lstStyle/>
        <a:p>
          <a:endParaRPr lang="it-IT"/>
        </a:p>
      </dgm:t>
    </dgm:pt>
    <dgm:pt modelId="{27C45D51-8988-4163-AAED-905B2755280B}">
      <dgm:prSet phldrT="[Testo]" custT="1"/>
      <dgm:spPr/>
      <dgm:t>
        <a:bodyPr/>
        <a:lstStyle/>
        <a:p>
          <a:r>
            <a:rPr lang="it-IT" sz="2400" dirty="0" smtClean="0">
              <a:solidFill>
                <a:srgbClr val="002060"/>
              </a:solidFill>
              <a:latin typeface="+mj-lt"/>
            </a:rPr>
            <a:t>Progettazione di un percorso formativo standard</a:t>
          </a:r>
          <a:endParaRPr lang="it-IT" sz="2400" dirty="0">
            <a:solidFill>
              <a:srgbClr val="002060"/>
            </a:solidFill>
            <a:latin typeface="+mj-lt"/>
          </a:endParaRPr>
        </a:p>
      </dgm:t>
    </dgm:pt>
    <dgm:pt modelId="{DE83D164-FC7A-4608-9E25-E0FF8AC02B7F}" type="parTrans" cxnId="{901C356D-5BAF-4317-B7D5-6D7FCCFB4F18}">
      <dgm:prSet/>
      <dgm:spPr/>
      <dgm:t>
        <a:bodyPr/>
        <a:lstStyle/>
        <a:p>
          <a:endParaRPr lang="it-IT"/>
        </a:p>
      </dgm:t>
    </dgm:pt>
    <dgm:pt modelId="{3B25EADF-00AB-4F70-840F-5B5215E23388}" type="sibTrans" cxnId="{901C356D-5BAF-4317-B7D5-6D7FCCFB4F18}">
      <dgm:prSet/>
      <dgm:spPr/>
      <dgm:t>
        <a:bodyPr/>
        <a:lstStyle/>
        <a:p>
          <a:endParaRPr lang="it-IT"/>
        </a:p>
      </dgm:t>
    </dgm:pt>
    <dgm:pt modelId="{4929EF01-BF1F-4BC8-A328-6CAB0EA009C4}">
      <dgm:prSet phldrT="[Testo]" phldr="1"/>
      <dgm:spPr>
        <a:solidFill>
          <a:srgbClr val="FF0000"/>
        </a:solidFill>
      </dgm:spPr>
      <dgm:t>
        <a:bodyPr/>
        <a:lstStyle/>
        <a:p>
          <a:endParaRPr lang="it-IT" dirty="0"/>
        </a:p>
      </dgm:t>
    </dgm:pt>
    <dgm:pt modelId="{A1536C22-B7F6-4A9D-9CF5-82C5A2C38FB5}" type="parTrans" cxnId="{C66951D5-D3C8-4103-A7FD-3A5C820DA0EA}">
      <dgm:prSet/>
      <dgm:spPr/>
      <dgm:t>
        <a:bodyPr/>
        <a:lstStyle/>
        <a:p>
          <a:endParaRPr lang="it-IT"/>
        </a:p>
      </dgm:t>
    </dgm:pt>
    <dgm:pt modelId="{51305BFD-2AD2-41CF-A3CA-C118AB23671D}" type="sibTrans" cxnId="{C66951D5-D3C8-4103-A7FD-3A5C820DA0EA}">
      <dgm:prSet/>
      <dgm:spPr/>
      <dgm:t>
        <a:bodyPr/>
        <a:lstStyle/>
        <a:p>
          <a:endParaRPr lang="it-IT"/>
        </a:p>
      </dgm:t>
    </dgm:pt>
    <dgm:pt modelId="{224ED732-8CD4-45C9-B198-F2B1C0ED6A13}">
      <dgm:prSet phldrT="[Testo]" custT="1"/>
      <dgm:spPr/>
      <dgm:t>
        <a:bodyPr/>
        <a:lstStyle/>
        <a:p>
          <a:r>
            <a:rPr lang="it-IT" sz="2400" dirty="0" smtClean="0">
              <a:solidFill>
                <a:srgbClr val="002060"/>
              </a:solidFill>
              <a:latin typeface="+mj-lt"/>
            </a:rPr>
            <a:t>Supporto e monitoraggio  </a:t>
          </a:r>
          <a:endParaRPr lang="it-IT" sz="2400" dirty="0">
            <a:solidFill>
              <a:srgbClr val="002060"/>
            </a:solidFill>
            <a:latin typeface="+mj-lt"/>
          </a:endParaRPr>
        </a:p>
      </dgm:t>
    </dgm:pt>
    <dgm:pt modelId="{13E7E727-3020-4A12-921B-15CF9CB2B302}" type="parTrans" cxnId="{AC1E5D0B-D3FE-4471-832D-218CB4247323}">
      <dgm:prSet/>
      <dgm:spPr/>
      <dgm:t>
        <a:bodyPr/>
        <a:lstStyle/>
        <a:p>
          <a:endParaRPr lang="it-IT"/>
        </a:p>
      </dgm:t>
    </dgm:pt>
    <dgm:pt modelId="{F9673D5B-6CC0-4604-9AC3-5974AE33CF0E}" type="sibTrans" cxnId="{AC1E5D0B-D3FE-4471-832D-218CB4247323}">
      <dgm:prSet/>
      <dgm:spPr/>
      <dgm:t>
        <a:bodyPr/>
        <a:lstStyle/>
        <a:p>
          <a:endParaRPr lang="it-IT"/>
        </a:p>
      </dgm:t>
    </dgm:pt>
    <dgm:pt modelId="{A18EF85E-00FE-40DA-BE91-5304F9E41F91}" type="pres">
      <dgm:prSet presAssocID="{C16CAD05-D610-447A-9EA1-9B189039B1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49F41D-B0F2-464F-87B5-3BA588A04124}" type="pres">
      <dgm:prSet presAssocID="{0403F149-91D5-4885-AFD3-0D738A8EDD0E}" presName="composite" presStyleCnt="0"/>
      <dgm:spPr/>
    </dgm:pt>
    <dgm:pt modelId="{0B13E7A0-AF20-45E4-91B4-18C6AEA3B7C2}" type="pres">
      <dgm:prSet presAssocID="{0403F149-91D5-4885-AFD3-0D738A8EDD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C957D8-B1C8-4293-8ED6-C5E3566D1476}" type="pres">
      <dgm:prSet presAssocID="{0403F149-91D5-4885-AFD3-0D738A8EDD0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FB69F1-5F6B-4378-B2F9-AE0FF3B6914F}" type="pres">
      <dgm:prSet presAssocID="{54DE2921-8F66-41D9-9DF3-1F463F2842C2}" presName="sp" presStyleCnt="0"/>
      <dgm:spPr/>
    </dgm:pt>
    <dgm:pt modelId="{8AF6D052-668D-4F7F-AE03-4639FA7FE65A}" type="pres">
      <dgm:prSet presAssocID="{2BC8CC73-CFBD-445E-83A1-A8E66F787129}" presName="composite" presStyleCnt="0"/>
      <dgm:spPr/>
    </dgm:pt>
    <dgm:pt modelId="{1207EB40-1CF0-4C47-9979-758988F673CF}" type="pres">
      <dgm:prSet presAssocID="{2BC8CC73-CFBD-445E-83A1-A8E66F78712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7BAF49-5BE8-417A-A0E1-BB111EAB5901}" type="pres">
      <dgm:prSet presAssocID="{2BC8CC73-CFBD-445E-83A1-A8E66F7871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EB1446-B312-4B31-8240-4360FA3465CD}" type="pres">
      <dgm:prSet presAssocID="{9A0EE181-6107-43D7-B1DB-91F8C9C2A40E}" presName="sp" presStyleCnt="0"/>
      <dgm:spPr/>
    </dgm:pt>
    <dgm:pt modelId="{2F9AA94E-7B36-4FD3-9789-CF51EC32B655}" type="pres">
      <dgm:prSet presAssocID="{4929EF01-BF1F-4BC8-A328-6CAB0EA009C4}" presName="composite" presStyleCnt="0"/>
      <dgm:spPr/>
    </dgm:pt>
    <dgm:pt modelId="{03792EAE-803C-4647-9F23-AC34CA373FA7}" type="pres">
      <dgm:prSet presAssocID="{4929EF01-BF1F-4BC8-A328-6CAB0EA009C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2FB377-BA1B-4943-BF7D-37A6A3052EA4}" type="pres">
      <dgm:prSet presAssocID="{4929EF01-BF1F-4BC8-A328-6CAB0EA009C4}" presName="descendantText" presStyleLbl="alignAcc1" presStyleIdx="2" presStyleCnt="3" custLinFactNeighborY="-46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B08A14A-FEDF-424B-9798-D5CB0F33F752}" srcId="{0403F149-91D5-4885-AFD3-0D738A8EDD0E}" destId="{608CB9BC-BC94-4AA8-B011-4225191460DD}" srcOrd="0" destOrd="0" parTransId="{B275AE4A-7C0F-4AF3-8BA9-FDD4D414BBA4}" sibTransId="{953C01DC-A4C6-4498-8276-75A664B9ADFF}"/>
    <dgm:cxn modelId="{14EE7888-F3BA-4CB2-9131-74E6AB14C771}" type="presOf" srcId="{C16CAD05-D610-447A-9EA1-9B189039B105}" destId="{A18EF85E-00FE-40DA-BE91-5304F9E41F91}" srcOrd="0" destOrd="0" presId="urn:microsoft.com/office/officeart/2005/8/layout/chevron2"/>
    <dgm:cxn modelId="{AC1E5D0B-D3FE-4471-832D-218CB4247323}" srcId="{4929EF01-BF1F-4BC8-A328-6CAB0EA009C4}" destId="{224ED732-8CD4-45C9-B198-F2B1C0ED6A13}" srcOrd="0" destOrd="0" parTransId="{13E7E727-3020-4A12-921B-15CF9CB2B302}" sibTransId="{F9673D5B-6CC0-4604-9AC3-5974AE33CF0E}"/>
    <dgm:cxn modelId="{C66951D5-D3C8-4103-A7FD-3A5C820DA0EA}" srcId="{C16CAD05-D610-447A-9EA1-9B189039B105}" destId="{4929EF01-BF1F-4BC8-A328-6CAB0EA009C4}" srcOrd="2" destOrd="0" parTransId="{A1536C22-B7F6-4A9D-9CF5-82C5A2C38FB5}" sibTransId="{51305BFD-2AD2-41CF-A3CA-C118AB23671D}"/>
    <dgm:cxn modelId="{0A1BCD63-03AF-463D-9166-3B96CFEBC719}" type="presOf" srcId="{4929EF01-BF1F-4BC8-A328-6CAB0EA009C4}" destId="{03792EAE-803C-4647-9F23-AC34CA373FA7}" srcOrd="0" destOrd="0" presId="urn:microsoft.com/office/officeart/2005/8/layout/chevron2"/>
    <dgm:cxn modelId="{C6D460F3-2A63-44E9-9ED3-E495D06B43C9}" type="presOf" srcId="{27C45D51-8988-4163-AAED-905B2755280B}" destId="{C37BAF49-5BE8-417A-A0E1-BB111EAB5901}" srcOrd="0" destOrd="0" presId="urn:microsoft.com/office/officeart/2005/8/layout/chevron2"/>
    <dgm:cxn modelId="{67874627-A406-405B-8173-95FF5F762FBD}" type="presOf" srcId="{224ED732-8CD4-45C9-B198-F2B1C0ED6A13}" destId="{AE2FB377-BA1B-4943-BF7D-37A6A3052EA4}" srcOrd="0" destOrd="0" presId="urn:microsoft.com/office/officeart/2005/8/layout/chevron2"/>
    <dgm:cxn modelId="{901C356D-5BAF-4317-B7D5-6D7FCCFB4F18}" srcId="{2BC8CC73-CFBD-445E-83A1-A8E66F787129}" destId="{27C45D51-8988-4163-AAED-905B2755280B}" srcOrd="0" destOrd="0" parTransId="{DE83D164-FC7A-4608-9E25-E0FF8AC02B7F}" sibTransId="{3B25EADF-00AB-4F70-840F-5B5215E23388}"/>
    <dgm:cxn modelId="{FA1A40DE-EF8E-4638-B403-E43B7CF2C0B3}" srcId="{C16CAD05-D610-447A-9EA1-9B189039B105}" destId="{0403F149-91D5-4885-AFD3-0D738A8EDD0E}" srcOrd="0" destOrd="0" parTransId="{66BFFF01-5540-47FB-BEDC-6EE3DBE673EB}" sibTransId="{54DE2921-8F66-41D9-9DF3-1F463F2842C2}"/>
    <dgm:cxn modelId="{682CDAE6-1DE3-4D1F-8502-0352CEB64D12}" type="presOf" srcId="{608CB9BC-BC94-4AA8-B011-4225191460DD}" destId="{D8C957D8-B1C8-4293-8ED6-C5E3566D1476}" srcOrd="0" destOrd="0" presId="urn:microsoft.com/office/officeart/2005/8/layout/chevron2"/>
    <dgm:cxn modelId="{EC862989-A0C7-4A55-B7DB-DFC01EB0AE32}" srcId="{C16CAD05-D610-447A-9EA1-9B189039B105}" destId="{2BC8CC73-CFBD-445E-83A1-A8E66F787129}" srcOrd="1" destOrd="0" parTransId="{5116DB76-8037-4F6F-9FB2-F3F2E9A7E08C}" sibTransId="{9A0EE181-6107-43D7-B1DB-91F8C9C2A40E}"/>
    <dgm:cxn modelId="{61D97961-F484-489E-B3D3-0F7B1A61A912}" type="presOf" srcId="{2BC8CC73-CFBD-445E-83A1-A8E66F787129}" destId="{1207EB40-1CF0-4C47-9979-758988F673CF}" srcOrd="0" destOrd="0" presId="urn:microsoft.com/office/officeart/2005/8/layout/chevron2"/>
    <dgm:cxn modelId="{D60A1403-5B2D-45A2-8B31-AA058B415899}" type="presOf" srcId="{0403F149-91D5-4885-AFD3-0D738A8EDD0E}" destId="{0B13E7A0-AF20-45E4-91B4-18C6AEA3B7C2}" srcOrd="0" destOrd="0" presId="urn:microsoft.com/office/officeart/2005/8/layout/chevron2"/>
    <dgm:cxn modelId="{D5039696-67A6-4314-9E57-12D8610BD77F}" type="presParOf" srcId="{A18EF85E-00FE-40DA-BE91-5304F9E41F91}" destId="{5D49F41D-B0F2-464F-87B5-3BA588A04124}" srcOrd="0" destOrd="0" presId="urn:microsoft.com/office/officeart/2005/8/layout/chevron2"/>
    <dgm:cxn modelId="{24BED20D-901A-496B-BBF1-57F6C4AC5B65}" type="presParOf" srcId="{5D49F41D-B0F2-464F-87B5-3BA588A04124}" destId="{0B13E7A0-AF20-45E4-91B4-18C6AEA3B7C2}" srcOrd="0" destOrd="0" presId="urn:microsoft.com/office/officeart/2005/8/layout/chevron2"/>
    <dgm:cxn modelId="{F5AC34F9-7C1B-4E05-84D9-8D91E9F7AE24}" type="presParOf" srcId="{5D49F41D-B0F2-464F-87B5-3BA588A04124}" destId="{D8C957D8-B1C8-4293-8ED6-C5E3566D1476}" srcOrd="1" destOrd="0" presId="urn:microsoft.com/office/officeart/2005/8/layout/chevron2"/>
    <dgm:cxn modelId="{CC9D5CC7-EEC7-4C25-9C76-E50D32C9B3B8}" type="presParOf" srcId="{A18EF85E-00FE-40DA-BE91-5304F9E41F91}" destId="{77FB69F1-5F6B-4378-B2F9-AE0FF3B6914F}" srcOrd="1" destOrd="0" presId="urn:microsoft.com/office/officeart/2005/8/layout/chevron2"/>
    <dgm:cxn modelId="{64D46E16-CD6B-41C9-AF13-43706DE9B31C}" type="presParOf" srcId="{A18EF85E-00FE-40DA-BE91-5304F9E41F91}" destId="{8AF6D052-668D-4F7F-AE03-4639FA7FE65A}" srcOrd="2" destOrd="0" presId="urn:microsoft.com/office/officeart/2005/8/layout/chevron2"/>
    <dgm:cxn modelId="{477D99BB-CC85-4980-A2A9-6B626FFB80DF}" type="presParOf" srcId="{8AF6D052-668D-4F7F-AE03-4639FA7FE65A}" destId="{1207EB40-1CF0-4C47-9979-758988F673CF}" srcOrd="0" destOrd="0" presId="urn:microsoft.com/office/officeart/2005/8/layout/chevron2"/>
    <dgm:cxn modelId="{95643705-97C1-46E8-8868-AD7755D0CAC8}" type="presParOf" srcId="{8AF6D052-668D-4F7F-AE03-4639FA7FE65A}" destId="{C37BAF49-5BE8-417A-A0E1-BB111EAB5901}" srcOrd="1" destOrd="0" presId="urn:microsoft.com/office/officeart/2005/8/layout/chevron2"/>
    <dgm:cxn modelId="{39770F81-03A4-448A-AAC6-49AC8F885713}" type="presParOf" srcId="{A18EF85E-00FE-40DA-BE91-5304F9E41F91}" destId="{8FEB1446-B312-4B31-8240-4360FA3465CD}" srcOrd="3" destOrd="0" presId="urn:microsoft.com/office/officeart/2005/8/layout/chevron2"/>
    <dgm:cxn modelId="{9C3C6ED8-F878-42F8-B0A7-7DB87DB99837}" type="presParOf" srcId="{A18EF85E-00FE-40DA-BE91-5304F9E41F91}" destId="{2F9AA94E-7B36-4FD3-9789-CF51EC32B655}" srcOrd="4" destOrd="0" presId="urn:microsoft.com/office/officeart/2005/8/layout/chevron2"/>
    <dgm:cxn modelId="{56285347-35F0-4283-9F87-BDBB36BBC4EC}" type="presParOf" srcId="{2F9AA94E-7B36-4FD3-9789-CF51EC32B655}" destId="{03792EAE-803C-4647-9F23-AC34CA373FA7}" srcOrd="0" destOrd="0" presId="urn:microsoft.com/office/officeart/2005/8/layout/chevron2"/>
    <dgm:cxn modelId="{C383D487-ABED-4E28-A608-25B6C395D3D0}" type="presParOf" srcId="{2F9AA94E-7B36-4FD3-9789-CF51EC32B655}" destId="{AE2FB377-BA1B-4943-BF7D-37A6A3052EA4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7D2C7-D480-4506-B86A-86C390B6B20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E5ABDB4-59F2-4273-9148-5E3CBA7B1DFB}">
      <dgm:prSet phldrT="[Testo]" phldr="1"/>
      <dgm:spPr/>
      <dgm:t>
        <a:bodyPr/>
        <a:lstStyle/>
        <a:p>
          <a:endParaRPr lang="it-IT" dirty="0"/>
        </a:p>
      </dgm:t>
    </dgm:pt>
    <dgm:pt modelId="{72E4FBF3-B821-4658-9CB1-3459CE0A6A1A}" type="parTrans" cxnId="{2E09BD73-A85F-483B-9B3D-807CEDA9353C}">
      <dgm:prSet/>
      <dgm:spPr/>
      <dgm:t>
        <a:bodyPr/>
        <a:lstStyle/>
        <a:p>
          <a:endParaRPr lang="it-IT"/>
        </a:p>
      </dgm:t>
    </dgm:pt>
    <dgm:pt modelId="{9E2D91EA-55EA-4760-885F-F00D7D7A41A4}" type="sibTrans" cxnId="{2E09BD73-A85F-483B-9B3D-807CEDA9353C}">
      <dgm:prSet/>
      <dgm:spPr/>
      <dgm:t>
        <a:bodyPr/>
        <a:lstStyle/>
        <a:p>
          <a:endParaRPr lang="it-IT"/>
        </a:p>
      </dgm:t>
    </dgm:pt>
    <dgm:pt modelId="{9AFD473A-CDFB-4A27-A744-00ACA31497F1}">
      <dgm:prSet phldrT="[Testo]" custT="1"/>
      <dgm:spPr/>
      <dgm:t>
        <a:bodyPr/>
        <a:lstStyle/>
        <a:p>
          <a:r>
            <a:rPr lang="it-IT" sz="2000" b="1" dirty="0" smtClean="0">
              <a:solidFill>
                <a:srgbClr val="002060"/>
              </a:solidFill>
              <a:latin typeface="+mj-lt"/>
            </a:rPr>
            <a:t>Informazione</a:t>
          </a:r>
          <a:endParaRPr lang="it-IT" sz="2000" b="1" dirty="0">
            <a:solidFill>
              <a:srgbClr val="002060"/>
            </a:solidFill>
            <a:latin typeface="+mj-lt"/>
          </a:endParaRPr>
        </a:p>
      </dgm:t>
    </dgm:pt>
    <dgm:pt modelId="{DDEEE73F-15A9-489F-8DA6-7F818AEAAF50}" type="parTrans" cxnId="{8DD96E6B-3883-4650-95C8-1DCF5A3B8974}">
      <dgm:prSet/>
      <dgm:spPr/>
      <dgm:t>
        <a:bodyPr/>
        <a:lstStyle/>
        <a:p>
          <a:endParaRPr lang="it-IT"/>
        </a:p>
      </dgm:t>
    </dgm:pt>
    <dgm:pt modelId="{703436D0-A17D-4447-9567-32C43C59D146}" type="sibTrans" cxnId="{8DD96E6B-3883-4650-95C8-1DCF5A3B8974}">
      <dgm:prSet/>
      <dgm:spPr/>
      <dgm:t>
        <a:bodyPr/>
        <a:lstStyle/>
        <a:p>
          <a:endParaRPr lang="it-IT"/>
        </a:p>
      </dgm:t>
    </dgm:pt>
    <dgm:pt modelId="{C746A173-0FCC-4E54-A553-15B7DEFFCA13}">
      <dgm:prSet phldrT="[Testo]" custT="1"/>
      <dgm:spPr/>
      <dgm:t>
        <a:bodyPr/>
        <a:lstStyle/>
        <a:p>
          <a:r>
            <a:rPr lang="it-IT" sz="2000" b="1" dirty="0" smtClean="0">
              <a:solidFill>
                <a:srgbClr val="002060"/>
              </a:solidFill>
              <a:latin typeface="+mj-lt"/>
            </a:rPr>
            <a:t>Formazione</a:t>
          </a:r>
          <a:endParaRPr lang="it-IT" sz="2000" b="1" dirty="0">
            <a:solidFill>
              <a:srgbClr val="002060"/>
            </a:solidFill>
            <a:latin typeface="+mj-lt"/>
          </a:endParaRPr>
        </a:p>
      </dgm:t>
    </dgm:pt>
    <dgm:pt modelId="{0DD880C2-3B8E-4664-81A8-2F4D0345E164}" type="parTrans" cxnId="{EFF75124-752C-47FC-A571-50C07E2B2D8D}">
      <dgm:prSet/>
      <dgm:spPr/>
      <dgm:t>
        <a:bodyPr/>
        <a:lstStyle/>
        <a:p>
          <a:endParaRPr lang="it-IT"/>
        </a:p>
      </dgm:t>
    </dgm:pt>
    <dgm:pt modelId="{F46CBC0C-5EE6-4A9F-8C7F-285E1071F5D5}" type="sibTrans" cxnId="{EFF75124-752C-47FC-A571-50C07E2B2D8D}">
      <dgm:prSet/>
      <dgm:spPr/>
      <dgm:t>
        <a:bodyPr/>
        <a:lstStyle/>
        <a:p>
          <a:endParaRPr lang="it-IT"/>
        </a:p>
      </dgm:t>
    </dgm:pt>
    <dgm:pt modelId="{AA9D66D5-93EC-4447-89AE-D59467169855}">
      <dgm:prSet phldrT="[Testo]" phldr="1"/>
      <dgm:spPr>
        <a:solidFill>
          <a:srgbClr val="92D050"/>
        </a:solidFill>
      </dgm:spPr>
      <dgm:t>
        <a:bodyPr/>
        <a:lstStyle/>
        <a:p>
          <a:endParaRPr lang="it-IT" dirty="0"/>
        </a:p>
      </dgm:t>
    </dgm:pt>
    <dgm:pt modelId="{35630D4D-6E4E-4727-9C94-5F00A57A0AB7}" type="parTrans" cxnId="{6C3725AD-CC48-40BE-AC2F-6441DBA36DA8}">
      <dgm:prSet/>
      <dgm:spPr/>
      <dgm:t>
        <a:bodyPr/>
        <a:lstStyle/>
        <a:p>
          <a:endParaRPr lang="it-IT"/>
        </a:p>
      </dgm:t>
    </dgm:pt>
    <dgm:pt modelId="{BEE5E3CE-585D-40E3-8EAF-41B9FA827094}" type="sibTrans" cxnId="{6C3725AD-CC48-40BE-AC2F-6441DBA36DA8}">
      <dgm:prSet/>
      <dgm:spPr/>
      <dgm:t>
        <a:bodyPr/>
        <a:lstStyle/>
        <a:p>
          <a:endParaRPr lang="it-IT"/>
        </a:p>
      </dgm:t>
    </dgm:pt>
    <dgm:pt modelId="{C7546A0B-D4D2-40E1-AE27-C28704750F1C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  <a:latin typeface="+mj-lt"/>
            </a:rPr>
            <a:t>79 incontri / seminari</a:t>
          </a:r>
          <a:endParaRPr lang="it-IT" b="1" dirty="0">
            <a:solidFill>
              <a:srgbClr val="002060"/>
            </a:solidFill>
            <a:latin typeface="+mj-lt"/>
          </a:endParaRPr>
        </a:p>
      </dgm:t>
    </dgm:pt>
    <dgm:pt modelId="{7702B8E8-3F41-4DB0-95DC-F6B3E3877145}" type="parTrans" cxnId="{FE412FF0-923E-450A-B70A-B9BDE37845B6}">
      <dgm:prSet/>
      <dgm:spPr/>
      <dgm:t>
        <a:bodyPr/>
        <a:lstStyle/>
        <a:p>
          <a:endParaRPr lang="it-IT"/>
        </a:p>
      </dgm:t>
    </dgm:pt>
    <dgm:pt modelId="{4939388E-D8BC-4313-8B70-1A44E1DF72AA}" type="sibTrans" cxnId="{FE412FF0-923E-450A-B70A-B9BDE37845B6}">
      <dgm:prSet/>
      <dgm:spPr/>
      <dgm:t>
        <a:bodyPr/>
        <a:lstStyle/>
        <a:p>
          <a:endParaRPr lang="it-IT"/>
        </a:p>
      </dgm:t>
    </dgm:pt>
    <dgm:pt modelId="{2FE5BC7D-65D9-473B-ADFC-6998C4DCE016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  <a:latin typeface="+mj-lt"/>
            </a:rPr>
            <a:t>251 ore di formazione</a:t>
          </a:r>
          <a:endParaRPr lang="it-IT" b="1" dirty="0">
            <a:solidFill>
              <a:srgbClr val="002060"/>
            </a:solidFill>
            <a:latin typeface="+mj-lt"/>
          </a:endParaRPr>
        </a:p>
      </dgm:t>
    </dgm:pt>
    <dgm:pt modelId="{EE0BC237-30EF-4263-BD5C-D76CAF69148C}" type="parTrans" cxnId="{F8793661-F6B8-4909-B47F-0538B48E2354}">
      <dgm:prSet/>
      <dgm:spPr/>
      <dgm:t>
        <a:bodyPr/>
        <a:lstStyle/>
        <a:p>
          <a:endParaRPr lang="it-IT"/>
        </a:p>
      </dgm:t>
    </dgm:pt>
    <dgm:pt modelId="{D376D995-26CC-41D6-AF4B-732BD57D5DFA}" type="sibTrans" cxnId="{F8793661-F6B8-4909-B47F-0538B48E2354}">
      <dgm:prSet/>
      <dgm:spPr/>
      <dgm:t>
        <a:bodyPr/>
        <a:lstStyle/>
        <a:p>
          <a:endParaRPr lang="it-IT"/>
        </a:p>
      </dgm:t>
    </dgm:pt>
    <dgm:pt modelId="{35A332AD-DF32-4BBC-8B4D-8781DD5E4D85}">
      <dgm:prSet phldrT="[Testo]" phldr="1"/>
      <dgm:spPr>
        <a:solidFill>
          <a:srgbClr val="002060"/>
        </a:solidFill>
      </dgm:spPr>
      <dgm:t>
        <a:bodyPr/>
        <a:lstStyle/>
        <a:p>
          <a:endParaRPr lang="it-IT" dirty="0"/>
        </a:p>
      </dgm:t>
    </dgm:pt>
    <dgm:pt modelId="{C900D8AC-D7D1-4261-9149-20D29DE8D379}" type="parTrans" cxnId="{91BEDC83-986E-450E-A61B-7D5F47E13308}">
      <dgm:prSet/>
      <dgm:spPr/>
      <dgm:t>
        <a:bodyPr/>
        <a:lstStyle/>
        <a:p>
          <a:endParaRPr lang="it-IT"/>
        </a:p>
      </dgm:t>
    </dgm:pt>
    <dgm:pt modelId="{D261C990-5E65-42B6-9BEA-9C6C725A4E33}" type="sibTrans" cxnId="{91BEDC83-986E-450E-A61B-7D5F47E13308}">
      <dgm:prSet/>
      <dgm:spPr/>
      <dgm:t>
        <a:bodyPr/>
        <a:lstStyle/>
        <a:p>
          <a:endParaRPr lang="it-IT"/>
        </a:p>
      </dgm:t>
    </dgm:pt>
    <dgm:pt modelId="{66992472-86A4-41DA-85B3-907F1A44D9EE}">
      <dgm:prSet phldrT="[Testo]" custT="1"/>
      <dgm:spPr/>
      <dgm:t>
        <a:bodyPr/>
        <a:lstStyle/>
        <a:p>
          <a:r>
            <a:rPr lang="it-IT" sz="2000" b="1" dirty="0" smtClean="0">
              <a:solidFill>
                <a:srgbClr val="002060"/>
              </a:solidFill>
              <a:latin typeface="+mj-lt"/>
            </a:rPr>
            <a:t>729 scuole statali</a:t>
          </a:r>
          <a:endParaRPr lang="it-IT" sz="2000" b="1" dirty="0">
            <a:solidFill>
              <a:srgbClr val="002060"/>
            </a:solidFill>
            <a:latin typeface="+mj-lt"/>
          </a:endParaRPr>
        </a:p>
      </dgm:t>
    </dgm:pt>
    <dgm:pt modelId="{E80C4C0A-E321-42B1-A42C-F5A828BDABA4}" type="parTrans" cxnId="{55584960-E2D5-4D41-AD5D-EFE2EBFEF01F}">
      <dgm:prSet/>
      <dgm:spPr/>
      <dgm:t>
        <a:bodyPr/>
        <a:lstStyle/>
        <a:p>
          <a:endParaRPr lang="it-IT"/>
        </a:p>
      </dgm:t>
    </dgm:pt>
    <dgm:pt modelId="{BCA429C7-CF6C-464F-B77F-C101019F548C}" type="sibTrans" cxnId="{55584960-E2D5-4D41-AD5D-EFE2EBFEF01F}">
      <dgm:prSet/>
      <dgm:spPr/>
      <dgm:t>
        <a:bodyPr/>
        <a:lstStyle/>
        <a:p>
          <a:endParaRPr lang="it-IT"/>
        </a:p>
      </dgm:t>
    </dgm:pt>
    <dgm:pt modelId="{682A894B-C069-43ED-85FB-3A12C30295AA}">
      <dgm:prSet phldrT="[Testo]" custT="1"/>
      <dgm:spPr/>
      <dgm:t>
        <a:bodyPr/>
        <a:lstStyle/>
        <a:p>
          <a:r>
            <a:rPr lang="it-IT" sz="2000" b="1" dirty="0" smtClean="0">
              <a:solidFill>
                <a:srgbClr val="002060"/>
              </a:solidFill>
              <a:latin typeface="+mj-lt"/>
            </a:rPr>
            <a:t>170 scuole paritarie</a:t>
          </a:r>
          <a:endParaRPr lang="it-IT" sz="2000" b="1" dirty="0">
            <a:solidFill>
              <a:srgbClr val="002060"/>
            </a:solidFill>
            <a:latin typeface="+mj-lt"/>
          </a:endParaRPr>
        </a:p>
      </dgm:t>
    </dgm:pt>
    <dgm:pt modelId="{E025BED9-4F28-4123-871D-EC04FD482153}" type="parTrans" cxnId="{438A65FE-4B3F-445F-ABE6-7158EE99DC1C}">
      <dgm:prSet/>
      <dgm:spPr/>
      <dgm:t>
        <a:bodyPr/>
        <a:lstStyle/>
        <a:p>
          <a:endParaRPr lang="it-IT"/>
        </a:p>
      </dgm:t>
    </dgm:pt>
    <dgm:pt modelId="{09F61964-D38D-484D-9E29-7CC27BA8C853}" type="sibTrans" cxnId="{438A65FE-4B3F-445F-ABE6-7158EE99DC1C}">
      <dgm:prSet/>
      <dgm:spPr/>
      <dgm:t>
        <a:bodyPr/>
        <a:lstStyle/>
        <a:p>
          <a:endParaRPr lang="it-IT"/>
        </a:p>
      </dgm:t>
    </dgm:pt>
    <dgm:pt modelId="{EF9463A4-CDCA-4CE4-B3F7-95C3AA077540}" type="pres">
      <dgm:prSet presAssocID="{FFE7D2C7-D480-4506-B86A-86C390B6B2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2FDCBDC-7EE6-4862-AE16-4754A1C0D8A9}" type="pres">
      <dgm:prSet presAssocID="{EE5ABDB4-59F2-4273-9148-5E3CBA7B1DFB}" presName="composite" presStyleCnt="0"/>
      <dgm:spPr/>
    </dgm:pt>
    <dgm:pt modelId="{96B677F7-2825-4C1C-B99C-3D24DFC0A54E}" type="pres">
      <dgm:prSet presAssocID="{EE5ABDB4-59F2-4273-9148-5E3CBA7B1DF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D9194C-6E0E-4839-BE16-4EBD40472CB9}" type="pres">
      <dgm:prSet presAssocID="{EE5ABDB4-59F2-4273-9148-5E3CBA7B1DFB}" presName="descendantText" presStyleLbl="alignAcc1" presStyleIdx="0" presStyleCnt="3" custLinFactNeighborX="5909" custLinFactNeighborY="198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A045D3-CEEA-48BA-AF9B-1DA96E037B89}" type="pres">
      <dgm:prSet presAssocID="{9E2D91EA-55EA-4760-885F-F00D7D7A41A4}" presName="sp" presStyleCnt="0"/>
      <dgm:spPr/>
    </dgm:pt>
    <dgm:pt modelId="{8C5E07B4-D6B2-4A52-9B03-06B3A9B559AA}" type="pres">
      <dgm:prSet presAssocID="{AA9D66D5-93EC-4447-89AE-D59467169855}" presName="composite" presStyleCnt="0"/>
      <dgm:spPr/>
    </dgm:pt>
    <dgm:pt modelId="{81E7244D-D455-4A4B-90ED-D5F985B4070E}" type="pres">
      <dgm:prSet presAssocID="{AA9D66D5-93EC-4447-89AE-D5946716985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8DD527-43FF-484F-B613-62BAA198CD9B}" type="pres">
      <dgm:prSet presAssocID="{AA9D66D5-93EC-4447-89AE-D5946716985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595C2E-5E8B-4220-9B20-808BBBE44A48}" type="pres">
      <dgm:prSet presAssocID="{BEE5E3CE-585D-40E3-8EAF-41B9FA827094}" presName="sp" presStyleCnt="0"/>
      <dgm:spPr/>
    </dgm:pt>
    <dgm:pt modelId="{BFA672BD-DA5B-41D6-8181-1DE32E70FE57}" type="pres">
      <dgm:prSet presAssocID="{35A332AD-DF32-4BBC-8B4D-8781DD5E4D85}" presName="composite" presStyleCnt="0"/>
      <dgm:spPr/>
    </dgm:pt>
    <dgm:pt modelId="{10FDE981-A432-4490-9C77-84C45A79D029}" type="pres">
      <dgm:prSet presAssocID="{35A332AD-DF32-4BBC-8B4D-8781DD5E4D8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B68395-A951-4C45-9686-FD32A153A966}" type="pres">
      <dgm:prSet presAssocID="{35A332AD-DF32-4BBC-8B4D-8781DD5E4D8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BFF5814-66F1-43BD-9D1E-B9B9EDB63E88}" type="presOf" srcId="{66992472-86A4-41DA-85B3-907F1A44D9EE}" destId="{7CB68395-A951-4C45-9686-FD32A153A966}" srcOrd="0" destOrd="0" presId="urn:microsoft.com/office/officeart/2005/8/layout/chevron2"/>
    <dgm:cxn modelId="{B533EDDC-A567-4718-8D60-D0CE45E4D801}" type="presOf" srcId="{35A332AD-DF32-4BBC-8B4D-8781DD5E4D85}" destId="{10FDE981-A432-4490-9C77-84C45A79D029}" srcOrd="0" destOrd="0" presId="urn:microsoft.com/office/officeart/2005/8/layout/chevron2"/>
    <dgm:cxn modelId="{F1B3CBFD-413E-437B-8A5B-3F213B12C0E4}" type="presOf" srcId="{FFE7D2C7-D480-4506-B86A-86C390B6B20B}" destId="{EF9463A4-CDCA-4CE4-B3F7-95C3AA077540}" srcOrd="0" destOrd="0" presId="urn:microsoft.com/office/officeart/2005/8/layout/chevron2"/>
    <dgm:cxn modelId="{D179986A-D8FD-4CA7-81AA-BC365335FA74}" type="presOf" srcId="{2FE5BC7D-65D9-473B-ADFC-6998C4DCE016}" destId="{428DD527-43FF-484F-B613-62BAA198CD9B}" srcOrd="0" destOrd="1" presId="urn:microsoft.com/office/officeart/2005/8/layout/chevron2"/>
    <dgm:cxn modelId="{EFF75124-752C-47FC-A571-50C07E2B2D8D}" srcId="{EE5ABDB4-59F2-4273-9148-5E3CBA7B1DFB}" destId="{C746A173-0FCC-4E54-A553-15B7DEFFCA13}" srcOrd="1" destOrd="0" parTransId="{0DD880C2-3B8E-4664-81A8-2F4D0345E164}" sibTransId="{F46CBC0C-5EE6-4A9F-8C7F-285E1071F5D5}"/>
    <dgm:cxn modelId="{82ADE1C6-2D82-4A9B-93F4-48425357EE15}" type="presOf" srcId="{EE5ABDB4-59F2-4273-9148-5E3CBA7B1DFB}" destId="{96B677F7-2825-4C1C-B99C-3D24DFC0A54E}" srcOrd="0" destOrd="0" presId="urn:microsoft.com/office/officeart/2005/8/layout/chevron2"/>
    <dgm:cxn modelId="{F8793661-F6B8-4909-B47F-0538B48E2354}" srcId="{AA9D66D5-93EC-4447-89AE-D59467169855}" destId="{2FE5BC7D-65D9-473B-ADFC-6998C4DCE016}" srcOrd="1" destOrd="0" parTransId="{EE0BC237-30EF-4263-BD5C-D76CAF69148C}" sibTransId="{D376D995-26CC-41D6-AF4B-732BD57D5DFA}"/>
    <dgm:cxn modelId="{6C3725AD-CC48-40BE-AC2F-6441DBA36DA8}" srcId="{FFE7D2C7-D480-4506-B86A-86C390B6B20B}" destId="{AA9D66D5-93EC-4447-89AE-D59467169855}" srcOrd="1" destOrd="0" parTransId="{35630D4D-6E4E-4727-9C94-5F00A57A0AB7}" sibTransId="{BEE5E3CE-585D-40E3-8EAF-41B9FA827094}"/>
    <dgm:cxn modelId="{438A65FE-4B3F-445F-ABE6-7158EE99DC1C}" srcId="{35A332AD-DF32-4BBC-8B4D-8781DD5E4D85}" destId="{682A894B-C069-43ED-85FB-3A12C30295AA}" srcOrd="1" destOrd="0" parTransId="{E025BED9-4F28-4123-871D-EC04FD482153}" sibTransId="{09F61964-D38D-484D-9E29-7CC27BA8C853}"/>
    <dgm:cxn modelId="{65FB947B-8B2A-41DA-A54F-4852B8909802}" type="presOf" srcId="{C746A173-0FCC-4E54-A553-15B7DEFFCA13}" destId="{BDD9194C-6E0E-4839-BE16-4EBD40472CB9}" srcOrd="0" destOrd="1" presId="urn:microsoft.com/office/officeart/2005/8/layout/chevron2"/>
    <dgm:cxn modelId="{8DD96E6B-3883-4650-95C8-1DCF5A3B8974}" srcId="{EE5ABDB4-59F2-4273-9148-5E3CBA7B1DFB}" destId="{9AFD473A-CDFB-4A27-A744-00ACA31497F1}" srcOrd="0" destOrd="0" parTransId="{DDEEE73F-15A9-489F-8DA6-7F818AEAAF50}" sibTransId="{703436D0-A17D-4447-9567-32C43C59D146}"/>
    <dgm:cxn modelId="{569C2F84-9DA6-462F-ADF6-A988D4EF902C}" type="presOf" srcId="{AA9D66D5-93EC-4447-89AE-D59467169855}" destId="{81E7244D-D455-4A4B-90ED-D5F985B4070E}" srcOrd="0" destOrd="0" presId="urn:microsoft.com/office/officeart/2005/8/layout/chevron2"/>
    <dgm:cxn modelId="{2E09BD73-A85F-483B-9B3D-807CEDA9353C}" srcId="{FFE7D2C7-D480-4506-B86A-86C390B6B20B}" destId="{EE5ABDB4-59F2-4273-9148-5E3CBA7B1DFB}" srcOrd="0" destOrd="0" parTransId="{72E4FBF3-B821-4658-9CB1-3459CE0A6A1A}" sibTransId="{9E2D91EA-55EA-4760-885F-F00D7D7A41A4}"/>
    <dgm:cxn modelId="{E2E1011A-F5B0-47EF-94A7-6CBF32F3E65B}" type="presOf" srcId="{682A894B-C069-43ED-85FB-3A12C30295AA}" destId="{7CB68395-A951-4C45-9686-FD32A153A966}" srcOrd="0" destOrd="1" presId="urn:microsoft.com/office/officeart/2005/8/layout/chevron2"/>
    <dgm:cxn modelId="{2CFD125B-3C96-4F80-9153-3D70478A269E}" type="presOf" srcId="{C7546A0B-D4D2-40E1-AE27-C28704750F1C}" destId="{428DD527-43FF-484F-B613-62BAA198CD9B}" srcOrd="0" destOrd="0" presId="urn:microsoft.com/office/officeart/2005/8/layout/chevron2"/>
    <dgm:cxn modelId="{91BEDC83-986E-450E-A61B-7D5F47E13308}" srcId="{FFE7D2C7-D480-4506-B86A-86C390B6B20B}" destId="{35A332AD-DF32-4BBC-8B4D-8781DD5E4D85}" srcOrd="2" destOrd="0" parTransId="{C900D8AC-D7D1-4261-9149-20D29DE8D379}" sibTransId="{D261C990-5E65-42B6-9BEA-9C6C725A4E33}"/>
    <dgm:cxn modelId="{55584960-E2D5-4D41-AD5D-EFE2EBFEF01F}" srcId="{35A332AD-DF32-4BBC-8B4D-8781DD5E4D85}" destId="{66992472-86A4-41DA-85B3-907F1A44D9EE}" srcOrd="0" destOrd="0" parTransId="{E80C4C0A-E321-42B1-A42C-F5A828BDABA4}" sibTransId="{BCA429C7-CF6C-464F-B77F-C101019F548C}"/>
    <dgm:cxn modelId="{FE412FF0-923E-450A-B70A-B9BDE37845B6}" srcId="{AA9D66D5-93EC-4447-89AE-D59467169855}" destId="{C7546A0B-D4D2-40E1-AE27-C28704750F1C}" srcOrd="0" destOrd="0" parTransId="{7702B8E8-3F41-4DB0-95DC-F6B3E3877145}" sibTransId="{4939388E-D8BC-4313-8B70-1A44E1DF72AA}"/>
    <dgm:cxn modelId="{64FEC606-6CDA-446B-BD89-6C74D52DBA54}" type="presOf" srcId="{9AFD473A-CDFB-4A27-A744-00ACA31497F1}" destId="{BDD9194C-6E0E-4839-BE16-4EBD40472CB9}" srcOrd="0" destOrd="0" presId="urn:microsoft.com/office/officeart/2005/8/layout/chevron2"/>
    <dgm:cxn modelId="{DDB09AD1-DB4D-4DE3-B714-79DD6253C0E9}" type="presParOf" srcId="{EF9463A4-CDCA-4CE4-B3F7-95C3AA077540}" destId="{02FDCBDC-7EE6-4862-AE16-4754A1C0D8A9}" srcOrd="0" destOrd="0" presId="urn:microsoft.com/office/officeart/2005/8/layout/chevron2"/>
    <dgm:cxn modelId="{2AEA500C-E851-4B5F-A9BE-E29B39A94572}" type="presParOf" srcId="{02FDCBDC-7EE6-4862-AE16-4754A1C0D8A9}" destId="{96B677F7-2825-4C1C-B99C-3D24DFC0A54E}" srcOrd="0" destOrd="0" presId="urn:microsoft.com/office/officeart/2005/8/layout/chevron2"/>
    <dgm:cxn modelId="{CDD7284B-1256-4176-9633-3B5EEC372609}" type="presParOf" srcId="{02FDCBDC-7EE6-4862-AE16-4754A1C0D8A9}" destId="{BDD9194C-6E0E-4839-BE16-4EBD40472CB9}" srcOrd="1" destOrd="0" presId="urn:microsoft.com/office/officeart/2005/8/layout/chevron2"/>
    <dgm:cxn modelId="{41DF41C9-AC76-400F-8B82-AA6234BF3557}" type="presParOf" srcId="{EF9463A4-CDCA-4CE4-B3F7-95C3AA077540}" destId="{7EA045D3-CEEA-48BA-AF9B-1DA96E037B89}" srcOrd="1" destOrd="0" presId="urn:microsoft.com/office/officeart/2005/8/layout/chevron2"/>
    <dgm:cxn modelId="{785BA87F-F171-467D-AFA5-34E6DEA76FA0}" type="presParOf" srcId="{EF9463A4-CDCA-4CE4-B3F7-95C3AA077540}" destId="{8C5E07B4-D6B2-4A52-9B03-06B3A9B559AA}" srcOrd="2" destOrd="0" presId="urn:microsoft.com/office/officeart/2005/8/layout/chevron2"/>
    <dgm:cxn modelId="{A8E392B2-68EA-4C06-B06D-534958BF9410}" type="presParOf" srcId="{8C5E07B4-D6B2-4A52-9B03-06B3A9B559AA}" destId="{81E7244D-D455-4A4B-90ED-D5F985B4070E}" srcOrd="0" destOrd="0" presId="urn:microsoft.com/office/officeart/2005/8/layout/chevron2"/>
    <dgm:cxn modelId="{0E9CE789-D029-4F7E-AA38-689A2C2E0627}" type="presParOf" srcId="{8C5E07B4-D6B2-4A52-9B03-06B3A9B559AA}" destId="{428DD527-43FF-484F-B613-62BAA198CD9B}" srcOrd="1" destOrd="0" presId="urn:microsoft.com/office/officeart/2005/8/layout/chevron2"/>
    <dgm:cxn modelId="{5694499D-CDB5-4A1A-BA55-E99B256606D9}" type="presParOf" srcId="{EF9463A4-CDCA-4CE4-B3F7-95C3AA077540}" destId="{FA595C2E-5E8B-4220-9B20-808BBBE44A48}" srcOrd="3" destOrd="0" presId="urn:microsoft.com/office/officeart/2005/8/layout/chevron2"/>
    <dgm:cxn modelId="{9F161AC2-22A3-4DC6-9732-6EE1EE62DAF7}" type="presParOf" srcId="{EF9463A4-CDCA-4CE4-B3F7-95C3AA077540}" destId="{BFA672BD-DA5B-41D6-8181-1DE32E70FE57}" srcOrd="4" destOrd="0" presId="urn:microsoft.com/office/officeart/2005/8/layout/chevron2"/>
    <dgm:cxn modelId="{FC910BC8-52AA-4236-B441-06016CF8BBAA}" type="presParOf" srcId="{BFA672BD-DA5B-41D6-8181-1DE32E70FE57}" destId="{10FDE981-A432-4490-9C77-84C45A79D029}" srcOrd="0" destOrd="0" presId="urn:microsoft.com/office/officeart/2005/8/layout/chevron2"/>
    <dgm:cxn modelId="{ADB3F658-7B9A-4234-9283-A1847789688B}" type="presParOf" srcId="{BFA672BD-DA5B-41D6-8181-1DE32E70FE57}" destId="{7CB68395-A951-4C45-9686-FD32A153A966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52358C-950F-46F1-92BF-B22C6822336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599007E-3485-4AAA-B5A0-E434C236C635}">
      <dgm:prSet phldrT="[Testo]" custT="1"/>
      <dgm:spPr/>
      <dgm:t>
        <a:bodyPr/>
        <a:lstStyle/>
        <a:p>
          <a:r>
            <a:rPr lang="it-IT" sz="2400" b="1" dirty="0" smtClean="0">
              <a:solidFill>
                <a:schemeClr val="bg1"/>
              </a:solidFill>
              <a:latin typeface="+mj-lt"/>
            </a:rPr>
            <a:t>Scuola Polo</a:t>
          </a:r>
          <a:endParaRPr lang="it-IT" sz="2400" b="1" dirty="0">
            <a:solidFill>
              <a:schemeClr val="bg1"/>
            </a:solidFill>
            <a:latin typeface="+mj-lt"/>
          </a:endParaRPr>
        </a:p>
      </dgm:t>
    </dgm:pt>
    <dgm:pt modelId="{2D7738D1-F622-4CC4-B8F9-529455558460}" type="parTrans" cxnId="{CECDE83D-02ED-40CB-BA5B-42CEE587F12F}">
      <dgm:prSet/>
      <dgm:spPr/>
      <dgm:t>
        <a:bodyPr/>
        <a:lstStyle/>
        <a:p>
          <a:endParaRPr lang="it-IT"/>
        </a:p>
      </dgm:t>
    </dgm:pt>
    <dgm:pt modelId="{72CE7DDF-7473-42E9-B692-F7D22CAE8F7F}" type="sibTrans" cxnId="{CECDE83D-02ED-40CB-BA5B-42CEE587F12F}">
      <dgm:prSet/>
      <dgm:spPr/>
      <dgm:t>
        <a:bodyPr/>
        <a:lstStyle/>
        <a:p>
          <a:endParaRPr lang="it-IT"/>
        </a:p>
      </dgm:t>
    </dgm:pt>
    <dgm:pt modelId="{773D9ECC-CFE2-4B5D-860D-27D49F1C4048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j-lt"/>
            </a:rPr>
            <a:t>Latina</a:t>
          </a:r>
          <a:endParaRPr lang="it-IT" sz="2000" b="1" dirty="0">
            <a:solidFill>
              <a:schemeClr val="tx1"/>
            </a:solidFill>
            <a:latin typeface="+mj-lt"/>
          </a:endParaRPr>
        </a:p>
      </dgm:t>
    </dgm:pt>
    <dgm:pt modelId="{987373C7-FE55-41DF-A5F4-4715AA6271B1}" type="parTrans" cxnId="{AA6F0012-BEF2-4418-AB36-AE1D858F927A}">
      <dgm:prSet/>
      <dgm:spPr/>
      <dgm:t>
        <a:bodyPr/>
        <a:lstStyle/>
        <a:p>
          <a:endParaRPr lang="it-IT"/>
        </a:p>
      </dgm:t>
    </dgm:pt>
    <dgm:pt modelId="{8A64909B-CB6E-47EB-8B4D-3E845936DDBD}" type="sibTrans" cxnId="{AA6F0012-BEF2-4418-AB36-AE1D858F927A}">
      <dgm:prSet/>
      <dgm:spPr/>
      <dgm:t>
        <a:bodyPr/>
        <a:lstStyle/>
        <a:p>
          <a:endParaRPr lang="it-IT"/>
        </a:p>
      </dgm:t>
    </dgm:pt>
    <dgm:pt modelId="{56D79F62-E0B1-4917-83F2-174531EA8B9F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>
              <a:solidFill>
                <a:schemeClr val="tx1"/>
              </a:solidFill>
              <a:latin typeface="+mj-lt"/>
            </a:rPr>
            <a:t>Frosinone</a:t>
          </a:r>
          <a:endParaRPr lang="it-IT" sz="1400" b="1" dirty="0">
            <a:solidFill>
              <a:schemeClr val="tx1"/>
            </a:solidFill>
            <a:latin typeface="+mj-lt"/>
          </a:endParaRPr>
        </a:p>
      </dgm:t>
    </dgm:pt>
    <dgm:pt modelId="{D97B9DC8-C2AE-4ADF-B28A-6555BCD94C14}" type="parTrans" cxnId="{EBD527A1-FC12-467B-A63F-C9E2E4816AE1}">
      <dgm:prSet/>
      <dgm:spPr/>
      <dgm:t>
        <a:bodyPr/>
        <a:lstStyle/>
        <a:p>
          <a:endParaRPr lang="it-IT"/>
        </a:p>
      </dgm:t>
    </dgm:pt>
    <dgm:pt modelId="{CF1A9AAE-A5B3-4623-B4EB-45E112A37F24}" type="sibTrans" cxnId="{EBD527A1-FC12-467B-A63F-C9E2E4816AE1}">
      <dgm:prSet/>
      <dgm:spPr/>
      <dgm:t>
        <a:bodyPr/>
        <a:lstStyle/>
        <a:p>
          <a:endParaRPr lang="it-IT"/>
        </a:p>
      </dgm:t>
    </dgm:pt>
    <dgm:pt modelId="{B5AA2602-3245-4457-AEA7-18F8E968C034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800" dirty="0" smtClean="0">
              <a:solidFill>
                <a:schemeClr val="tx1"/>
              </a:solidFill>
              <a:latin typeface="+mj-lt"/>
            </a:rPr>
            <a:t>Viterbo</a:t>
          </a:r>
          <a:endParaRPr lang="it-IT" sz="1800" dirty="0">
            <a:solidFill>
              <a:schemeClr val="tx1"/>
            </a:solidFill>
            <a:latin typeface="+mj-lt"/>
          </a:endParaRPr>
        </a:p>
      </dgm:t>
    </dgm:pt>
    <dgm:pt modelId="{F655151D-914E-41B9-8FFE-BAA0EAB9B903}" type="parTrans" cxnId="{A30C7C4B-D34D-4E35-A82B-D7456322EC92}">
      <dgm:prSet/>
      <dgm:spPr/>
      <dgm:t>
        <a:bodyPr/>
        <a:lstStyle/>
        <a:p>
          <a:endParaRPr lang="it-IT"/>
        </a:p>
      </dgm:t>
    </dgm:pt>
    <dgm:pt modelId="{BD6D5D6F-B3FE-4662-82BF-3C2934ADB4F9}" type="sibTrans" cxnId="{A30C7C4B-D34D-4E35-A82B-D7456322EC92}">
      <dgm:prSet/>
      <dgm:spPr/>
      <dgm:t>
        <a:bodyPr/>
        <a:lstStyle/>
        <a:p>
          <a:endParaRPr lang="it-IT"/>
        </a:p>
      </dgm:t>
    </dgm:pt>
    <dgm:pt modelId="{289D194B-36DD-430B-8192-CE255B814746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2000" dirty="0" smtClean="0">
              <a:solidFill>
                <a:schemeClr val="tx1"/>
              </a:solidFill>
              <a:latin typeface="+mj-lt"/>
            </a:rPr>
            <a:t>Rieti</a:t>
          </a:r>
          <a:endParaRPr lang="it-IT" sz="2000" dirty="0">
            <a:solidFill>
              <a:schemeClr val="tx1"/>
            </a:solidFill>
            <a:latin typeface="+mj-lt"/>
          </a:endParaRPr>
        </a:p>
      </dgm:t>
    </dgm:pt>
    <dgm:pt modelId="{8EE51AEE-3AD4-4931-810D-AE2E01C48573}" type="parTrans" cxnId="{D29E0A7E-E6D9-47EA-8CFA-A21EA3D7F743}">
      <dgm:prSet/>
      <dgm:spPr/>
      <dgm:t>
        <a:bodyPr/>
        <a:lstStyle/>
        <a:p>
          <a:endParaRPr lang="it-IT"/>
        </a:p>
      </dgm:t>
    </dgm:pt>
    <dgm:pt modelId="{148A4D31-DD5C-44AB-919B-835F669CED9F}" type="sibTrans" cxnId="{D29E0A7E-E6D9-47EA-8CFA-A21EA3D7F743}">
      <dgm:prSet/>
      <dgm:spPr/>
      <dgm:t>
        <a:bodyPr/>
        <a:lstStyle/>
        <a:p>
          <a:endParaRPr lang="it-IT"/>
        </a:p>
      </dgm:t>
    </dgm:pt>
    <dgm:pt modelId="{A53D989D-6C0C-4631-BDD6-8F3532355253}">
      <dgm:prSet custT="1"/>
      <dgm:spPr>
        <a:solidFill>
          <a:srgbClr val="FFC000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j-lt"/>
            </a:rPr>
            <a:t>Roma</a:t>
          </a:r>
          <a:endParaRPr lang="it-IT" sz="2000" b="1" dirty="0">
            <a:solidFill>
              <a:schemeClr val="tx1"/>
            </a:solidFill>
            <a:latin typeface="+mj-lt"/>
          </a:endParaRPr>
        </a:p>
      </dgm:t>
    </dgm:pt>
    <dgm:pt modelId="{91FEA274-0A80-4D61-9118-6AF6212B6FD9}" type="parTrans" cxnId="{434B153E-E3C2-4F67-A727-5814A1ABCB53}">
      <dgm:prSet/>
      <dgm:spPr/>
      <dgm:t>
        <a:bodyPr/>
        <a:lstStyle/>
        <a:p>
          <a:endParaRPr lang="it-IT"/>
        </a:p>
      </dgm:t>
    </dgm:pt>
    <dgm:pt modelId="{329ECF7F-0020-478C-AC4D-0DFF21ABC7E0}" type="sibTrans" cxnId="{434B153E-E3C2-4F67-A727-5814A1ABCB53}">
      <dgm:prSet/>
      <dgm:spPr/>
      <dgm:t>
        <a:bodyPr/>
        <a:lstStyle/>
        <a:p>
          <a:endParaRPr lang="it-IT"/>
        </a:p>
      </dgm:t>
    </dgm:pt>
    <dgm:pt modelId="{8E75B66E-34FF-453C-ACB7-17526A1C6F51}" type="pres">
      <dgm:prSet presAssocID="{B152358C-950F-46F1-92BF-B22C682233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5B2FF27-6FC5-4F43-8331-F4276BDD1DF3}" type="pres">
      <dgm:prSet presAssocID="{F599007E-3485-4AAA-B5A0-E434C236C635}" presName="centerShape" presStyleLbl="node0" presStyleIdx="0" presStyleCnt="1"/>
      <dgm:spPr/>
      <dgm:t>
        <a:bodyPr/>
        <a:lstStyle/>
        <a:p>
          <a:endParaRPr lang="it-IT"/>
        </a:p>
      </dgm:t>
    </dgm:pt>
    <dgm:pt modelId="{3EEEE420-4C84-413D-86E4-FA358130FE08}" type="pres">
      <dgm:prSet presAssocID="{773D9ECC-CFE2-4B5D-860D-27D49F1C40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1A733A-5F0A-4ECF-ADC6-CFAEE7BC5380}" type="pres">
      <dgm:prSet presAssocID="{773D9ECC-CFE2-4B5D-860D-27D49F1C4048}" presName="dummy" presStyleCnt="0"/>
      <dgm:spPr/>
    </dgm:pt>
    <dgm:pt modelId="{8614DD9B-5499-4E08-A732-B5ACEC839D47}" type="pres">
      <dgm:prSet presAssocID="{8A64909B-CB6E-47EB-8B4D-3E845936DDBD}" presName="sibTrans" presStyleLbl="sibTrans2D1" presStyleIdx="0" presStyleCnt="5"/>
      <dgm:spPr/>
      <dgm:t>
        <a:bodyPr/>
        <a:lstStyle/>
        <a:p>
          <a:endParaRPr lang="it-IT"/>
        </a:p>
      </dgm:t>
    </dgm:pt>
    <dgm:pt modelId="{7E54FC27-9831-4442-A5CF-8A2091C6B96E}" type="pres">
      <dgm:prSet presAssocID="{56D79F62-E0B1-4917-83F2-174531EA8B9F}" presName="node" presStyleLbl="node1" presStyleIdx="1" presStyleCnt="5" custScaleX="1004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D8BA99-898E-4167-A250-5E20667B3DE7}" type="pres">
      <dgm:prSet presAssocID="{56D79F62-E0B1-4917-83F2-174531EA8B9F}" presName="dummy" presStyleCnt="0"/>
      <dgm:spPr/>
    </dgm:pt>
    <dgm:pt modelId="{161A73A2-014C-4CF5-9A4E-9B8F8213C538}" type="pres">
      <dgm:prSet presAssocID="{CF1A9AAE-A5B3-4623-B4EB-45E112A37F24}" presName="sibTrans" presStyleLbl="sibTrans2D1" presStyleIdx="1" presStyleCnt="5"/>
      <dgm:spPr/>
      <dgm:t>
        <a:bodyPr/>
        <a:lstStyle/>
        <a:p>
          <a:endParaRPr lang="it-IT"/>
        </a:p>
      </dgm:t>
    </dgm:pt>
    <dgm:pt modelId="{41D7F9D5-D69C-41A0-8D26-BA38EEBC9739}" type="pres">
      <dgm:prSet presAssocID="{B5AA2602-3245-4457-AEA7-18F8E968C0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A0BF3F-A8D0-4563-8B47-FBF75B7E6924}" type="pres">
      <dgm:prSet presAssocID="{B5AA2602-3245-4457-AEA7-18F8E968C034}" presName="dummy" presStyleCnt="0"/>
      <dgm:spPr/>
    </dgm:pt>
    <dgm:pt modelId="{9B7F96E9-6378-4F83-986E-F67535CCEB91}" type="pres">
      <dgm:prSet presAssocID="{BD6D5D6F-B3FE-4662-82BF-3C2934ADB4F9}" presName="sibTrans" presStyleLbl="sibTrans2D1" presStyleIdx="2" presStyleCnt="5"/>
      <dgm:spPr/>
      <dgm:t>
        <a:bodyPr/>
        <a:lstStyle/>
        <a:p>
          <a:endParaRPr lang="it-IT"/>
        </a:p>
      </dgm:t>
    </dgm:pt>
    <dgm:pt modelId="{96AD41F8-2736-4959-9489-ACC08ED91135}" type="pres">
      <dgm:prSet presAssocID="{289D194B-36DD-430B-8192-CE255B814746}" presName="node" presStyleLbl="node1" presStyleIdx="3" presStyleCnt="5" custRadScaleRad="101802" custRadScaleInc="-49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CEB78A-16EF-4281-A017-CF9C6FC0E6A6}" type="pres">
      <dgm:prSet presAssocID="{289D194B-36DD-430B-8192-CE255B814746}" presName="dummy" presStyleCnt="0"/>
      <dgm:spPr/>
    </dgm:pt>
    <dgm:pt modelId="{4EF1DDCA-97C6-4365-9ABE-511C4AC3287F}" type="pres">
      <dgm:prSet presAssocID="{148A4D31-DD5C-44AB-919B-835F669CED9F}" presName="sibTrans" presStyleLbl="sibTrans2D1" presStyleIdx="3" presStyleCnt="5"/>
      <dgm:spPr/>
      <dgm:t>
        <a:bodyPr/>
        <a:lstStyle/>
        <a:p>
          <a:endParaRPr lang="it-IT"/>
        </a:p>
      </dgm:t>
    </dgm:pt>
    <dgm:pt modelId="{F83EFAD2-F07E-4B8D-9C82-1F9E81CF9E62}" type="pres">
      <dgm:prSet presAssocID="{A53D989D-6C0C-4631-BDD6-8F35323552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BACDE3-653B-4950-B0E9-336DCE6808A7}" type="pres">
      <dgm:prSet presAssocID="{A53D989D-6C0C-4631-BDD6-8F3532355253}" presName="dummy" presStyleCnt="0"/>
      <dgm:spPr/>
    </dgm:pt>
    <dgm:pt modelId="{0C264253-F43E-496A-AAAC-70C8C60854D9}" type="pres">
      <dgm:prSet presAssocID="{329ECF7F-0020-478C-AC4D-0DFF21ABC7E0}" presName="sibTrans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1CA7044A-7233-4F32-8E53-0EF51C14CAF7}" type="presOf" srcId="{CF1A9AAE-A5B3-4623-B4EB-45E112A37F24}" destId="{161A73A2-014C-4CF5-9A4E-9B8F8213C538}" srcOrd="0" destOrd="0" presId="urn:microsoft.com/office/officeart/2005/8/layout/radial6"/>
    <dgm:cxn modelId="{88AD0484-6067-4C11-B79C-1B317FA168D7}" type="presOf" srcId="{8A64909B-CB6E-47EB-8B4D-3E845936DDBD}" destId="{8614DD9B-5499-4E08-A732-B5ACEC839D47}" srcOrd="0" destOrd="0" presId="urn:microsoft.com/office/officeart/2005/8/layout/radial6"/>
    <dgm:cxn modelId="{2FC28AFC-4CBD-47EF-91FF-B817011A0A46}" type="presOf" srcId="{A53D989D-6C0C-4631-BDD6-8F3532355253}" destId="{F83EFAD2-F07E-4B8D-9C82-1F9E81CF9E62}" srcOrd="0" destOrd="0" presId="urn:microsoft.com/office/officeart/2005/8/layout/radial6"/>
    <dgm:cxn modelId="{61DC45A8-3D13-4388-A909-0281679D0CD0}" type="presOf" srcId="{329ECF7F-0020-478C-AC4D-0DFF21ABC7E0}" destId="{0C264253-F43E-496A-AAAC-70C8C60854D9}" srcOrd="0" destOrd="0" presId="urn:microsoft.com/office/officeart/2005/8/layout/radial6"/>
    <dgm:cxn modelId="{CECDE83D-02ED-40CB-BA5B-42CEE587F12F}" srcId="{B152358C-950F-46F1-92BF-B22C6822336B}" destId="{F599007E-3485-4AAA-B5A0-E434C236C635}" srcOrd="0" destOrd="0" parTransId="{2D7738D1-F622-4CC4-B8F9-529455558460}" sibTransId="{72CE7DDF-7473-42E9-B692-F7D22CAE8F7F}"/>
    <dgm:cxn modelId="{889E6FF4-AA86-4988-8F51-490E9D0CC20B}" type="presOf" srcId="{B152358C-950F-46F1-92BF-B22C6822336B}" destId="{8E75B66E-34FF-453C-ACB7-17526A1C6F51}" srcOrd="0" destOrd="0" presId="urn:microsoft.com/office/officeart/2005/8/layout/radial6"/>
    <dgm:cxn modelId="{AA6F0012-BEF2-4418-AB36-AE1D858F927A}" srcId="{F599007E-3485-4AAA-B5A0-E434C236C635}" destId="{773D9ECC-CFE2-4B5D-860D-27D49F1C4048}" srcOrd="0" destOrd="0" parTransId="{987373C7-FE55-41DF-A5F4-4715AA6271B1}" sibTransId="{8A64909B-CB6E-47EB-8B4D-3E845936DDBD}"/>
    <dgm:cxn modelId="{E9DA39A6-E675-438F-A6B9-61C56EB87196}" type="presOf" srcId="{773D9ECC-CFE2-4B5D-860D-27D49F1C4048}" destId="{3EEEE420-4C84-413D-86E4-FA358130FE08}" srcOrd="0" destOrd="0" presId="urn:microsoft.com/office/officeart/2005/8/layout/radial6"/>
    <dgm:cxn modelId="{EF437607-9A96-4C1D-B838-46A2C8ABD063}" type="presOf" srcId="{BD6D5D6F-B3FE-4662-82BF-3C2934ADB4F9}" destId="{9B7F96E9-6378-4F83-986E-F67535CCEB91}" srcOrd="0" destOrd="0" presId="urn:microsoft.com/office/officeart/2005/8/layout/radial6"/>
    <dgm:cxn modelId="{EBD527A1-FC12-467B-A63F-C9E2E4816AE1}" srcId="{F599007E-3485-4AAA-B5A0-E434C236C635}" destId="{56D79F62-E0B1-4917-83F2-174531EA8B9F}" srcOrd="1" destOrd="0" parTransId="{D97B9DC8-C2AE-4ADF-B28A-6555BCD94C14}" sibTransId="{CF1A9AAE-A5B3-4623-B4EB-45E112A37F24}"/>
    <dgm:cxn modelId="{49539FCB-02D7-4E4B-BF49-8210A0A1E5EB}" type="presOf" srcId="{289D194B-36DD-430B-8192-CE255B814746}" destId="{96AD41F8-2736-4959-9489-ACC08ED91135}" srcOrd="0" destOrd="0" presId="urn:microsoft.com/office/officeart/2005/8/layout/radial6"/>
    <dgm:cxn modelId="{434B153E-E3C2-4F67-A727-5814A1ABCB53}" srcId="{F599007E-3485-4AAA-B5A0-E434C236C635}" destId="{A53D989D-6C0C-4631-BDD6-8F3532355253}" srcOrd="4" destOrd="0" parTransId="{91FEA274-0A80-4D61-9118-6AF6212B6FD9}" sibTransId="{329ECF7F-0020-478C-AC4D-0DFF21ABC7E0}"/>
    <dgm:cxn modelId="{59D43837-B1C5-4C15-AC7A-F29C9910DB8C}" type="presOf" srcId="{56D79F62-E0B1-4917-83F2-174531EA8B9F}" destId="{7E54FC27-9831-4442-A5CF-8A2091C6B96E}" srcOrd="0" destOrd="0" presId="urn:microsoft.com/office/officeart/2005/8/layout/radial6"/>
    <dgm:cxn modelId="{C585B58C-CA4B-4133-8524-777CB683CCD0}" type="presOf" srcId="{148A4D31-DD5C-44AB-919B-835F669CED9F}" destId="{4EF1DDCA-97C6-4365-9ABE-511C4AC3287F}" srcOrd="0" destOrd="0" presId="urn:microsoft.com/office/officeart/2005/8/layout/radial6"/>
    <dgm:cxn modelId="{D29E0A7E-E6D9-47EA-8CFA-A21EA3D7F743}" srcId="{F599007E-3485-4AAA-B5A0-E434C236C635}" destId="{289D194B-36DD-430B-8192-CE255B814746}" srcOrd="3" destOrd="0" parTransId="{8EE51AEE-3AD4-4931-810D-AE2E01C48573}" sibTransId="{148A4D31-DD5C-44AB-919B-835F669CED9F}"/>
    <dgm:cxn modelId="{DAB2CBFE-38FE-42B1-9B00-8CD85BB922C2}" type="presOf" srcId="{F599007E-3485-4AAA-B5A0-E434C236C635}" destId="{05B2FF27-6FC5-4F43-8331-F4276BDD1DF3}" srcOrd="0" destOrd="0" presId="urn:microsoft.com/office/officeart/2005/8/layout/radial6"/>
    <dgm:cxn modelId="{A30C7C4B-D34D-4E35-A82B-D7456322EC92}" srcId="{F599007E-3485-4AAA-B5A0-E434C236C635}" destId="{B5AA2602-3245-4457-AEA7-18F8E968C034}" srcOrd="2" destOrd="0" parTransId="{F655151D-914E-41B9-8FFE-BAA0EAB9B903}" sibTransId="{BD6D5D6F-B3FE-4662-82BF-3C2934ADB4F9}"/>
    <dgm:cxn modelId="{3790AC36-8D6A-4C4E-B8C8-9CD01FFB13CB}" type="presOf" srcId="{B5AA2602-3245-4457-AEA7-18F8E968C034}" destId="{41D7F9D5-D69C-41A0-8D26-BA38EEBC9739}" srcOrd="0" destOrd="0" presId="urn:microsoft.com/office/officeart/2005/8/layout/radial6"/>
    <dgm:cxn modelId="{65E31AE6-FC19-42F8-81C5-0BFDAAEFBCD5}" type="presParOf" srcId="{8E75B66E-34FF-453C-ACB7-17526A1C6F51}" destId="{05B2FF27-6FC5-4F43-8331-F4276BDD1DF3}" srcOrd="0" destOrd="0" presId="urn:microsoft.com/office/officeart/2005/8/layout/radial6"/>
    <dgm:cxn modelId="{021CCEBC-EB72-4747-A801-D454A8171265}" type="presParOf" srcId="{8E75B66E-34FF-453C-ACB7-17526A1C6F51}" destId="{3EEEE420-4C84-413D-86E4-FA358130FE08}" srcOrd="1" destOrd="0" presId="urn:microsoft.com/office/officeart/2005/8/layout/radial6"/>
    <dgm:cxn modelId="{642607A6-6346-46A4-91CB-0A0799125234}" type="presParOf" srcId="{8E75B66E-34FF-453C-ACB7-17526A1C6F51}" destId="{9A1A733A-5F0A-4ECF-ADC6-CFAEE7BC5380}" srcOrd="2" destOrd="0" presId="urn:microsoft.com/office/officeart/2005/8/layout/radial6"/>
    <dgm:cxn modelId="{8144D620-620B-48DC-82CE-7776E06E20C7}" type="presParOf" srcId="{8E75B66E-34FF-453C-ACB7-17526A1C6F51}" destId="{8614DD9B-5499-4E08-A732-B5ACEC839D47}" srcOrd="3" destOrd="0" presId="urn:microsoft.com/office/officeart/2005/8/layout/radial6"/>
    <dgm:cxn modelId="{174960D1-80DE-42D7-83B9-AD889A609C7D}" type="presParOf" srcId="{8E75B66E-34FF-453C-ACB7-17526A1C6F51}" destId="{7E54FC27-9831-4442-A5CF-8A2091C6B96E}" srcOrd="4" destOrd="0" presId="urn:microsoft.com/office/officeart/2005/8/layout/radial6"/>
    <dgm:cxn modelId="{58E8B18B-C9D0-4BAB-943B-D2C75E865521}" type="presParOf" srcId="{8E75B66E-34FF-453C-ACB7-17526A1C6F51}" destId="{35D8BA99-898E-4167-A250-5E20667B3DE7}" srcOrd="5" destOrd="0" presId="urn:microsoft.com/office/officeart/2005/8/layout/radial6"/>
    <dgm:cxn modelId="{D5F5279A-C01F-4506-90D3-600C0E1C369B}" type="presParOf" srcId="{8E75B66E-34FF-453C-ACB7-17526A1C6F51}" destId="{161A73A2-014C-4CF5-9A4E-9B8F8213C538}" srcOrd="6" destOrd="0" presId="urn:microsoft.com/office/officeart/2005/8/layout/radial6"/>
    <dgm:cxn modelId="{8BEE79AB-C802-4F79-A12B-DAE15603340A}" type="presParOf" srcId="{8E75B66E-34FF-453C-ACB7-17526A1C6F51}" destId="{41D7F9D5-D69C-41A0-8D26-BA38EEBC9739}" srcOrd="7" destOrd="0" presId="urn:microsoft.com/office/officeart/2005/8/layout/radial6"/>
    <dgm:cxn modelId="{D094B23E-E2E6-40DC-A97B-41027AECAE38}" type="presParOf" srcId="{8E75B66E-34FF-453C-ACB7-17526A1C6F51}" destId="{AEA0BF3F-A8D0-4563-8B47-FBF75B7E6924}" srcOrd="8" destOrd="0" presId="urn:microsoft.com/office/officeart/2005/8/layout/radial6"/>
    <dgm:cxn modelId="{7A46E8F1-3138-4608-8BCA-C370B94F397E}" type="presParOf" srcId="{8E75B66E-34FF-453C-ACB7-17526A1C6F51}" destId="{9B7F96E9-6378-4F83-986E-F67535CCEB91}" srcOrd="9" destOrd="0" presId="urn:microsoft.com/office/officeart/2005/8/layout/radial6"/>
    <dgm:cxn modelId="{6973F8C9-D9B4-4D71-88D2-B43C9267382B}" type="presParOf" srcId="{8E75B66E-34FF-453C-ACB7-17526A1C6F51}" destId="{96AD41F8-2736-4959-9489-ACC08ED91135}" srcOrd="10" destOrd="0" presId="urn:microsoft.com/office/officeart/2005/8/layout/radial6"/>
    <dgm:cxn modelId="{784EF95F-C0EF-411F-A6AF-01F4F26671BC}" type="presParOf" srcId="{8E75B66E-34FF-453C-ACB7-17526A1C6F51}" destId="{16CEB78A-16EF-4281-A017-CF9C6FC0E6A6}" srcOrd="11" destOrd="0" presId="urn:microsoft.com/office/officeart/2005/8/layout/radial6"/>
    <dgm:cxn modelId="{A5B0CA1E-3C58-4FEC-981E-273E0CC4B308}" type="presParOf" srcId="{8E75B66E-34FF-453C-ACB7-17526A1C6F51}" destId="{4EF1DDCA-97C6-4365-9ABE-511C4AC3287F}" srcOrd="12" destOrd="0" presId="urn:microsoft.com/office/officeart/2005/8/layout/radial6"/>
    <dgm:cxn modelId="{28415141-B4C5-4A2C-9F97-A47DD531D948}" type="presParOf" srcId="{8E75B66E-34FF-453C-ACB7-17526A1C6F51}" destId="{F83EFAD2-F07E-4B8D-9C82-1F9E81CF9E62}" srcOrd="13" destOrd="0" presId="urn:microsoft.com/office/officeart/2005/8/layout/radial6"/>
    <dgm:cxn modelId="{B26E44F8-B6F4-4F2F-88CE-733849921560}" type="presParOf" srcId="{8E75B66E-34FF-453C-ACB7-17526A1C6F51}" destId="{25BACDE3-653B-4950-B0E9-336DCE6808A7}" srcOrd="14" destOrd="0" presId="urn:microsoft.com/office/officeart/2005/8/layout/radial6"/>
    <dgm:cxn modelId="{06E56C43-1F10-44BD-8CF4-71B525ADB505}" type="presParOf" srcId="{8E75B66E-34FF-453C-ACB7-17526A1C6F51}" destId="{0C264253-F43E-496A-AAAC-70C8C60854D9}" srcOrd="15" destOrd="0" presId="urn:microsoft.com/office/officeart/2005/8/layout/radial6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A3508-3BF9-4A34-A6E6-D90C33360939}">
      <dsp:nvSpPr>
        <dsp:cNvPr id="0" name=""/>
        <dsp:cNvSpPr/>
      </dsp:nvSpPr>
      <dsp:spPr>
        <a:xfrm>
          <a:off x="2830171" y="599344"/>
          <a:ext cx="2824012" cy="1426002"/>
        </a:xfrm>
        <a:prstGeom prst="roundRect">
          <a:avLst/>
        </a:prstGeom>
        <a:gradFill rotWithShape="0">
          <a:gsLst>
            <a:gs pos="0">
              <a:srgbClr val="00B05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>
              <a:latin typeface="+mj-lt"/>
            </a:rPr>
            <a:t>Territorializzazione</a:t>
          </a:r>
          <a:endParaRPr lang="it-IT" sz="2000" b="1" kern="1200" dirty="0">
            <a:latin typeface="+mj-lt"/>
          </a:endParaRPr>
        </a:p>
      </dsp:txBody>
      <dsp:txXfrm>
        <a:off x="2899783" y="668956"/>
        <a:ext cx="2684788" cy="1286778"/>
      </dsp:txXfrm>
    </dsp:sp>
    <dsp:sp modelId="{3B39F189-E8DC-4B8B-87B6-3EEDF82B1809}">
      <dsp:nvSpPr>
        <dsp:cNvPr id="0" name=""/>
        <dsp:cNvSpPr/>
      </dsp:nvSpPr>
      <dsp:spPr>
        <a:xfrm>
          <a:off x="2054719" y="1787117"/>
          <a:ext cx="3897481" cy="3897481"/>
        </a:xfrm>
        <a:custGeom>
          <a:avLst/>
          <a:gdLst/>
          <a:ahLst/>
          <a:cxnLst/>
          <a:rect l="0" t="0" r="0" b="0"/>
          <a:pathLst>
            <a:path>
              <a:moveTo>
                <a:pt x="3076753" y="359659"/>
              </a:moveTo>
              <a:arcTo wR="1948740" hR="1948740" stAng="18322147" swAng="12438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CB747-47D0-403A-A189-E6C5E7B1A619}">
      <dsp:nvSpPr>
        <dsp:cNvPr id="0" name=""/>
        <dsp:cNvSpPr/>
      </dsp:nvSpPr>
      <dsp:spPr>
        <a:xfrm>
          <a:off x="5107464" y="2846341"/>
          <a:ext cx="2583470" cy="1358090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j-lt"/>
            </a:rPr>
            <a:t>De- </a:t>
          </a:r>
          <a:r>
            <a:rPr lang="it-IT" sz="2000" b="1" kern="1200" dirty="0" err="1" smtClean="0">
              <a:latin typeface="+mj-lt"/>
            </a:rPr>
            <a:t>Territorializzazione</a:t>
          </a:r>
          <a:endParaRPr lang="it-IT" sz="2000" b="1" kern="1200" dirty="0">
            <a:latin typeface="+mj-lt"/>
          </a:endParaRPr>
        </a:p>
      </dsp:txBody>
      <dsp:txXfrm>
        <a:off x="5173760" y="2912637"/>
        <a:ext cx="2450878" cy="1225498"/>
      </dsp:txXfrm>
    </dsp:sp>
    <dsp:sp modelId="{6FB7CC63-B0EF-4C7A-9360-C1D2A3380612}">
      <dsp:nvSpPr>
        <dsp:cNvPr id="0" name=""/>
        <dsp:cNvSpPr/>
      </dsp:nvSpPr>
      <dsp:spPr>
        <a:xfrm>
          <a:off x="2422986" y="1180817"/>
          <a:ext cx="3897481" cy="3897481"/>
        </a:xfrm>
        <a:custGeom>
          <a:avLst/>
          <a:gdLst/>
          <a:ahLst/>
          <a:cxnLst/>
          <a:rect l="0" t="0" r="0" b="0"/>
          <a:pathLst>
            <a:path>
              <a:moveTo>
                <a:pt x="3136422" y="3493734"/>
              </a:moveTo>
              <a:arcTo wR="1948740" hR="1948740" stAng="3146968" swAng="44293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C530-19F1-4654-8773-6730521BD138}">
      <dsp:nvSpPr>
        <dsp:cNvPr id="0" name=""/>
        <dsp:cNvSpPr/>
      </dsp:nvSpPr>
      <dsp:spPr>
        <a:xfrm>
          <a:off x="913226" y="2762206"/>
          <a:ext cx="2656753" cy="147824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>
              <a:latin typeface="+mj-lt"/>
            </a:rPr>
            <a:t>Ri-Territorializzazione</a:t>
          </a:r>
          <a:endParaRPr lang="it-IT" sz="2000" b="1" kern="1200" dirty="0">
            <a:latin typeface="+mj-lt"/>
          </a:endParaRPr>
        </a:p>
      </dsp:txBody>
      <dsp:txXfrm>
        <a:off x="985388" y="2834368"/>
        <a:ext cx="2512429" cy="1333922"/>
      </dsp:txXfrm>
    </dsp:sp>
    <dsp:sp modelId="{E4C721A7-6B6C-45FF-A7D7-203B85A8EEA9}">
      <dsp:nvSpPr>
        <dsp:cNvPr id="0" name=""/>
        <dsp:cNvSpPr/>
      </dsp:nvSpPr>
      <dsp:spPr>
        <a:xfrm>
          <a:off x="2695587" y="1715853"/>
          <a:ext cx="3897481" cy="3897481"/>
        </a:xfrm>
        <a:custGeom>
          <a:avLst/>
          <a:gdLst/>
          <a:ahLst/>
          <a:cxnLst/>
          <a:rect l="0" t="0" r="0" b="0"/>
          <a:pathLst>
            <a:path>
              <a:moveTo>
                <a:pt x="322865" y="874440"/>
              </a:moveTo>
              <a:arcTo wR="1948740" hR="1948740" stAng="12807289" swAng="10764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1EE50-BEEA-4B23-B47D-2D20DC81967F}">
      <dsp:nvSpPr>
        <dsp:cNvPr id="0" name=""/>
        <dsp:cNvSpPr/>
      </dsp:nvSpPr>
      <dsp:spPr>
        <a:xfrm rot="5308751">
          <a:off x="720701" y="1015481"/>
          <a:ext cx="1591500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5C9DA-7212-4494-9A82-7A4AA7507523}">
      <dsp:nvSpPr>
        <dsp:cNvPr id="0" name=""/>
        <dsp:cNvSpPr/>
      </dsp:nvSpPr>
      <dsp:spPr>
        <a:xfrm>
          <a:off x="1066779" y="0"/>
          <a:ext cx="2123650" cy="127419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Regioni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1104099" y="37320"/>
        <a:ext cx="2049010" cy="1199550"/>
      </dsp:txXfrm>
    </dsp:sp>
    <dsp:sp modelId="{50D74C8D-42D1-40C6-A342-DEDAB8D0ED75}">
      <dsp:nvSpPr>
        <dsp:cNvPr id="0" name=""/>
        <dsp:cNvSpPr/>
      </dsp:nvSpPr>
      <dsp:spPr>
        <a:xfrm rot="5400000">
          <a:off x="748849" y="2607319"/>
          <a:ext cx="1585091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E6563-442B-4054-A3C3-A2ACB7310C22}">
      <dsp:nvSpPr>
        <dsp:cNvPr id="0" name=""/>
        <dsp:cNvSpPr/>
      </dsp:nvSpPr>
      <dsp:spPr>
        <a:xfrm>
          <a:off x="1112841" y="1594762"/>
          <a:ext cx="2123650" cy="1274190"/>
        </a:xfrm>
        <a:prstGeom prst="roundRect">
          <a:avLst>
            <a:gd name="adj" fmla="val 10000"/>
          </a:avLst>
        </a:prstGeom>
        <a:solidFill>
          <a:schemeClr val="accent6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Opportunità progetti Europei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1150161" y="1632082"/>
        <a:ext cx="2049010" cy="1199550"/>
      </dsp:txXfrm>
    </dsp:sp>
    <dsp:sp modelId="{250993FD-F727-43EB-9966-2156C5D2A962}">
      <dsp:nvSpPr>
        <dsp:cNvPr id="0" name=""/>
        <dsp:cNvSpPr/>
      </dsp:nvSpPr>
      <dsp:spPr>
        <a:xfrm>
          <a:off x="1545217" y="3403688"/>
          <a:ext cx="2816808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92E9-0552-4DFB-A697-A3A7422C3DD0}">
      <dsp:nvSpPr>
        <dsp:cNvPr id="0" name=""/>
        <dsp:cNvSpPr/>
      </dsp:nvSpPr>
      <dsp:spPr>
        <a:xfrm>
          <a:off x="1112841" y="3187500"/>
          <a:ext cx="2123650" cy="1274190"/>
        </a:xfrm>
        <a:prstGeom prst="roundRect">
          <a:avLst>
            <a:gd name="adj" fmla="val 10000"/>
          </a:avLst>
        </a:prstGeom>
        <a:solidFill>
          <a:srgbClr val="002060">
            <a:alpha val="7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Università</a:t>
          </a:r>
          <a:endParaRPr lang="it-IT" sz="2200" kern="1200" dirty="0"/>
        </a:p>
      </dsp:txBody>
      <dsp:txXfrm>
        <a:off x="1150161" y="3224820"/>
        <a:ext cx="2049010" cy="1199550"/>
      </dsp:txXfrm>
    </dsp:sp>
    <dsp:sp modelId="{E8B14F11-1CE9-4D79-BD44-3A9FAF624122}">
      <dsp:nvSpPr>
        <dsp:cNvPr id="0" name=""/>
        <dsp:cNvSpPr/>
      </dsp:nvSpPr>
      <dsp:spPr>
        <a:xfrm rot="16200000">
          <a:off x="3573303" y="2607319"/>
          <a:ext cx="1585091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8A5DA-EE1E-4FFA-A344-F956DCD5E2F0}">
      <dsp:nvSpPr>
        <dsp:cNvPr id="0" name=""/>
        <dsp:cNvSpPr/>
      </dsp:nvSpPr>
      <dsp:spPr>
        <a:xfrm>
          <a:off x="3937295" y="3187500"/>
          <a:ext cx="2123650" cy="127419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Mondo del lavoro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3974615" y="3224820"/>
        <a:ext cx="2049010" cy="1199550"/>
      </dsp:txXfrm>
    </dsp:sp>
    <dsp:sp modelId="{D56DEC0E-F3D9-4BBE-88D4-0DCD1268CB6C}">
      <dsp:nvSpPr>
        <dsp:cNvPr id="0" name=""/>
        <dsp:cNvSpPr/>
      </dsp:nvSpPr>
      <dsp:spPr>
        <a:xfrm rot="16200000">
          <a:off x="3573303" y="1014582"/>
          <a:ext cx="1585091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4A213-6F5A-418F-8BCC-2B4909CC7940}">
      <dsp:nvSpPr>
        <dsp:cNvPr id="0" name=""/>
        <dsp:cNvSpPr/>
      </dsp:nvSpPr>
      <dsp:spPr>
        <a:xfrm>
          <a:off x="3937295" y="1594762"/>
          <a:ext cx="2123650" cy="127419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Scuola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3974615" y="1632082"/>
        <a:ext cx="2049010" cy="1199550"/>
      </dsp:txXfrm>
    </dsp:sp>
    <dsp:sp modelId="{137FF75E-3205-432D-9478-3269D51A5C5C}">
      <dsp:nvSpPr>
        <dsp:cNvPr id="0" name=""/>
        <dsp:cNvSpPr/>
      </dsp:nvSpPr>
      <dsp:spPr>
        <a:xfrm>
          <a:off x="4369672" y="218213"/>
          <a:ext cx="2816808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7AFC4-213B-4A9B-A869-BBAC1D233B09}">
      <dsp:nvSpPr>
        <dsp:cNvPr id="0" name=""/>
        <dsp:cNvSpPr/>
      </dsp:nvSpPr>
      <dsp:spPr>
        <a:xfrm>
          <a:off x="3937295" y="2025"/>
          <a:ext cx="2123650" cy="127419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Enti Locali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3974615" y="39345"/>
        <a:ext cx="2049010" cy="1199550"/>
      </dsp:txXfrm>
    </dsp:sp>
    <dsp:sp modelId="{4CA051A8-6D6C-41EF-B424-F04FC638B112}">
      <dsp:nvSpPr>
        <dsp:cNvPr id="0" name=""/>
        <dsp:cNvSpPr/>
      </dsp:nvSpPr>
      <dsp:spPr>
        <a:xfrm rot="5400000">
          <a:off x="6397758" y="1014582"/>
          <a:ext cx="1585091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9607F-035A-4629-BA3C-8A6EC0EC52CB}">
      <dsp:nvSpPr>
        <dsp:cNvPr id="0" name=""/>
        <dsp:cNvSpPr/>
      </dsp:nvSpPr>
      <dsp:spPr>
        <a:xfrm>
          <a:off x="6761750" y="2025"/>
          <a:ext cx="2123650" cy="127419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Famiglie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6799070" y="39345"/>
        <a:ext cx="2049010" cy="1199550"/>
      </dsp:txXfrm>
    </dsp:sp>
    <dsp:sp modelId="{05327B89-8C3D-4780-8181-A67868737839}">
      <dsp:nvSpPr>
        <dsp:cNvPr id="0" name=""/>
        <dsp:cNvSpPr/>
      </dsp:nvSpPr>
      <dsp:spPr>
        <a:xfrm rot="5400000">
          <a:off x="6397758" y="2607319"/>
          <a:ext cx="1585091" cy="191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6E965-733F-4033-969B-BC349A301889}">
      <dsp:nvSpPr>
        <dsp:cNvPr id="0" name=""/>
        <dsp:cNvSpPr/>
      </dsp:nvSpPr>
      <dsp:spPr>
        <a:xfrm>
          <a:off x="6761750" y="1594762"/>
          <a:ext cx="2123650" cy="127419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tx1"/>
              </a:solidFill>
            </a:rPr>
            <a:t>Terzo settore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6799070" y="1632082"/>
        <a:ext cx="2049010" cy="1199550"/>
      </dsp:txXfrm>
    </dsp:sp>
    <dsp:sp modelId="{B6F87881-0D06-45FA-9DFA-EBB799E5BBD7}">
      <dsp:nvSpPr>
        <dsp:cNvPr id="0" name=""/>
        <dsp:cNvSpPr/>
      </dsp:nvSpPr>
      <dsp:spPr>
        <a:xfrm>
          <a:off x="6761750" y="3187500"/>
          <a:ext cx="2123650" cy="12741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solidFill>
                <a:schemeClr val="bg1"/>
              </a:solidFill>
            </a:rPr>
            <a:t>Poli </a:t>
          </a:r>
          <a:r>
            <a:rPr lang="it-IT" sz="2200" kern="1200" dirty="0" err="1" smtClean="0">
              <a:solidFill>
                <a:schemeClr val="bg1"/>
              </a:solidFill>
            </a:rPr>
            <a:t>Tecnico-Prof</a:t>
          </a:r>
          <a:r>
            <a:rPr lang="it-IT" sz="2200" kern="1200" dirty="0" smtClean="0">
              <a:solidFill>
                <a:schemeClr val="bg1"/>
              </a:solidFill>
            </a:rPr>
            <a:t>.</a:t>
          </a:r>
          <a:endParaRPr lang="it-IT" sz="2200" kern="1200" dirty="0">
            <a:solidFill>
              <a:schemeClr val="bg1"/>
            </a:solidFill>
          </a:endParaRPr>
        </a:p>
      </dsp:txBody>
      <dsp:txXfrm>
        <a:off x="6799070" y="3224820"/>
        <a:ext cx="2049010" cy="119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it-IT"/>
              <a:pPr/>
              <a:t>04/02/2016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Roma 11 novembre 2015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it-IT"/>
              <a:pPr/>
              <a:t>04/02/2016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Roma 11 novembre 2015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it-IT" smtClean="0"/>
              <a:t>Dirigente Tecnico - Michele Simonetti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logo USR LAZI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4827" y="664654"/>
            <a:ext cx="2598596" cy="1579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RightUp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3" name="Titolo 12"/>
          <p:cNvSpPr>
            <a:spLocks noGrp="1"/>
          </p:cNvSpPr>
          <p:nvPr>
            <p:ph type="ctrTitle"/>
          </p:nvPr>
        </p:nvSpPr>
        <p:spPr>
          <a:xfrm>
            <a:off x="529389" y="2310063"/>
            <a:ext cx="6309561" cy="3260558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>
                <a:solidFill>
                  <a:srgbClr val="002060"/>
                </a:solidFill>
              </a:rPr>
              <a:t/>
            </a:r>
            <a:br>
              <a:rPr lang="it-IT" sz="2700" b="1" dirty="0" smtClean="0">
                <a:solidFill>
                  <a:srgbClr val="002060"/>
                </a:solidFill>
              </a:rPr>
            </a:br>
            <a:r>
              <a:rPr lang="it-IT" sz="2700" b="1" dirty="0" err="1" smtClean="0">
                <a:solidFill>
                  <a:srgbClr val="002060"/>
                </a:solidFill>
              </a:rPr>
              <a:t>sISTEMA</a:t>
            </a:r>
            <a:r>
              <a:rPr lang="it-IT" sz="2700" b="1" dirty="0" smtClean="0">
                <a:solidFill>
                  <a:srgbClr val="002060"/>
                </a:solidFill>
              </a:rPr>
              <a:t> NAZIONALE </a:t>
            </a:r>
            <a:r>
              <a:rPr lang="it-IT" sz="2700" b="1" dirty="0" err="1" smtClean="0">
                <a:solidFill>
                  <a:srgbClr val="002060"/>
                </a:solidFill>
              </a:rPr>
              <a:t>DI</a:t>
            </a:r>
            <a:r>
              <a:rPr lang="it-IT" sz="2700" b="1" dirty="0" smtClean="0">
                <a:solidFill>
                  <a:srgbClr val="002060"/>
                </a:solidFill>
              </a:rPr>
              <a:t> VALUTAZIONE</a:t>
            </a:r>
            <a:br>
              <a:rPr lang="it-IT" sz="2700" b="1" dirty="0" smtClean="0">
                <a:solidFill>
                  <a:srgbClr val="002060"/>
                </a:solidFill>
              </a:rPr>
            </a:br>
            <a:r>
              <a:rPr lang="it-IT" sz="1600" cap="none" dirty="0" smtClean="0">
                <a:solidFill>
                  <a:srgbClr val="002060"/>
                </a:solidFill>
              </a:rPr>
              <a:t>Promuovere la valutazione come strumento di miglioramento</a:t>
            </a:r>
            <a:r>
              <a:rPr lang="it-IT" sz="2000" b="1" cap="none" dirty="0" smtClean="0"/>
              <a:t/>
            </a:r>
            <a:br>
              <a:rPr lang="it-IT" sz="2000" b="1" cap="none" dirty="0" smtClean="0"/>
            </a:br>
            <a:r>
              <a:rPr lang="it-IT" sz="2000" b="1" cap="none" dirty="0" smtClean="0"/>
              <a:t/>
            </a:r>
            <a:br>
              <a:rPr lang="it-IT" sz="2000" b="1" cap="none" dirty="0" smtClean="0"/>
            </a:br>
            <a:r>
              <a:rPr lang="it-IT" sz="2000" b="1" cap="none" dirty="0" smtClean="0"/>
              <a:t/>
            </a:r>
            <a:br>
              <a:rPr lang="it-IT" sz="2000" b="1" cap="none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700" dirty="0" smtClean="0">
                <a:solidFill>
                  <a:srgbClr val="002060"/>
                </a:solidFill>
              </a:rPr>
              <a:t>iniziative in ambito </a:t>
            </a:r>
            <a:r>
              <a:rPr lang="it-IT" sz="2700" dirty="0" err="1" smtClean="0">
                <a:solidFill>
                  <a:srgbClr val="002060"/>
                </a:solidFill>
              </a:rPr>
              <a:t>regionalE</a:t>
            </a:r>
            <a:r>
              <a:rPr lang="it-IT" sz="2700" dirty="0" smtClean="0">
                <a:solidFill>
                  <a:srgbClr val="002060"/>
                </a:solidFill>
              </a:rPr>
              <a:t/>
            </a:r>
            <a:br>
              <a:rPr lang="it-IT" sz="2700" dirty="0" smtClean="0">
                <a:solidFill>
                  <a:srgbClr val="002060"/>
                </a:solidFill>
              </a:rPr>
            </a:br>
            <a:r>
              <a:rPr lang="it-IT" sz="2700" dirty="0" smtClean="0">
                <a:solidFill>
                  <a:srgbClr val="002060"/>
                </a:solidFill>
              </a:rPr>
              <a:t>e prospettive di sviluppo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endParaRPr lang="it-IT" sz="24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45169" y="4993104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Dirigente Tecnico : Michele  </a:t>
            </a:r>
            <a:r>
              <a:rPr lang="it-IT" sz="1400" dirty="0" err="1" smtClean="0">
                <a:solidFill>
                  <a:srgbClr val="002060"/>
                </a:solidFill>
              </a:rPr>
              <a:t>Simonetti</a:t>
            </a: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25642" y="6160168"/>
            <a:ext cx="380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Roma  1-2-3- Febbraio 2016</a:t>
            </a:r>
            <a:endParaRPr lang="it-IT" sz="1200" b="1" dirty="0"/>
          </a:p>
        </p:txBody>
      </p:sp>
      <p:pic>
        <p:nvPicPr>
          <p:cNvPr id="10" name="Segnaposto immagine 9" descr="MIGLIORAMENTO.jpg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lum contrast="-5000"/>
          </a:blip>
          <a:stretch>
            <a:fillRect/>
          </a:stretch>
        </p:blipFill>
        <p:spPr>
          <a:xfrm>
            <a:off x="6542864" y="1213946"/>
            <a:ext cx="5649136" cy="4332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272589" y="1455821"/>
          <a:ext cx="8253663" cy="374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221"/>
                <a:gridCol w="2751221"/>
                <a:gridCol w="2751221"/>
              </a:tblGrid>
              <a:tr h="7862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Area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Punteggio</a:t>
                      </a:r>
                      <a:r>
                        <a:rPr lang="it-IT" baseline="0" dirty="0" smtClean="0"/>
                        <a:t>  </a:t>
                      </a:r>
                      <a:r>
                        <a:rPr lang="it-IT" dirty="0" err="1" smtClean="0"/>
                        <a:t>Autovalutaz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ESCS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670529">
                <a:tc>
                  <a:txBody>
                    <a:bodyPr/>
                    <a:lstStyle/>
                    <a:p>
                      <a:r>
                        <a:rPr lang="it-IT" dirty="0" smtClean="0"/>
                        <a:t>Risultati Prove Standardizzate</a:t>
                      </a:r>
                    </a:p>
                    <a:p>
                      <a:r>
                        <a:rPr lang="it-IT" b="1" dirty="0" smtClean="0"/>
                        <a:t>Italiano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6-7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&lt;  </a:t>
                      </a:r>
                      <a:r>
                        <a:rPr lang="it-IT" b="1" dirty="0" smtClean="0"/>
                        <a:t>-2</a:t>
                      </a:r>
                      <a:endParaRPr lang="it-IT" b="1" dirty="0"/>
                    </a:p>
                  </a:txBody>
                  <a:tcPr/>
                </a:tc>
              </a:tr>
              <a:tr h="1285023">
                <a:tc>
                  <a:txBody>
                    <a:bodyPr/>
                    <a:lstStyle/>
                    <a:p>
                      <a:r>
                        <a:rPr lang="it-IT" dirty="0" smtClean="0"/>
                        <a:t>Risultati Prove Standardizzate</a:t>
                      </a:r>
                    </a:p>
                    <a:p>
                      <a:r>
                        <a:rPr lang="it-IT" b="1" dirty="0" smtClean="0"/>
                        <a:t>Matematica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6-7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&lt; -2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80737" y="2410526"/>
            <a:ext cx="2498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+mj-lt"/>
              </a:rPr>
              <a:t>INCONGRUENZE</a:t>
            </a:r>
          </a:p>
          <a:p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j-lt"/>
              </a:rPr>
              <a:t>TIPOLOGIA N. 2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80737" y="2410526"/>
            <a:ext cx="2498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+mj-lt"/>
              </a:rPr>
              <a:t>INCONGRUENZE</a:t>
            </a:r>
          </a:p>
          <a:p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j-lt"/>
              </a:rPr>
              <a:t>TIPOLOGIA N. 3</a:t>
            </a:r>
            <a:endParaRPr lang="it-IT" dirty="0">
              <a:latin typeface="+mj-lt"/>
            </a:endParaRPr>
          </a:p>
        </p:txBody>
      </p:sp>
      <p:graphicFrame>
        <p:nvGraphicFramePr>
          <p:cNvPr id="7" name="Segnaposto immagine 6"/>
          <p:cNvGraphicFramePr>
            <a:graphicFrameLocks noGrp="1"/>
          </p:cNvGraphicFramePr>
          <p:nvPr>
            <p:ph type="pic" sz="quarter" idx="13"/>
          </p:nvPr>
        </p:nvGraphicFramePr>
        <p:xfrm>
          <a:off x="3200399" y="1371602"/>
          <a:ext cx="8494296" cy="402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148"/>
                <a:gridCol w="4247148"/>
              </a:tblGrid>
              <a:tr h="57028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Area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Priorità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77998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Risultati scolastici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Nessuna</a:t>
                      </a:r>
                      <a:endParaRPr lang="it-IT" b="1" dirty="0"/>
                    </a:p>
                  </a:txBody>
                  <a:tcPr/>
                </a:tc>
              </a:tr>
              <a:tr h="1114271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Risultati Prove Standardizzate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Nessuna</a:t>
                      </a:r>
                      <a:endParaRPr lang="it-IT" b="1" dirty="0"/>
                    </a:p>
                  </a:txBody>
                  <a:tcPr/>
                </a:tc>
              </a:tr>
              <a:tr h="77998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Competenze chiave di cittadinanza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+mj-lt"/>
                        </a:rPr>
                        <a:t>SI </a:t>
                      </a:r>
                      <a:endParaRPr lang="it-IT" b="1" dirty="0">
                        <a:latin typeface="+mj-lt"/>
                      </a:endParaRPr>
                    </a:p>
                  </a:txBody>
                  <a:tcPr/>
                </a:tc>
              </a:tr>
              <a:tr h="77998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Risultati a distanza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Nessuna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miglioramento.pn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214" r="3214"/>
          <a:stretch>
            <a:fillRect/>
          </a:stretch>
        </p:blipFill>
        <p:spPr>
          <a:xfrm>
            <a:off x="6704337" y="1382846"/>
            <a:ext cx="5210937" cy="4208604"/>
          </a:xfrm>
        </p:spPr>
      </p:pic>
      <p:sp>
        <p:nvSpPr>
          <p:cNvPr id="6" name="CasellaDiTesto 5"/>
          <p:cNvSpPr txBox="1"/>
          <p:nvPr/>
        </p:nvSpPr>
        <p:spPr>
          <a:xfrm rot="10800000" flipV="1">
            <a:off x="1227221" y="2153652"/>
            <a:ext cx="520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PROSPETTIVE </a:t>
            </a:r>
            <a:r>
              <a:rPr lang="it-IT" sz="2400" b="1" dirty="0" err="1" smtClean="0">
                <a:solidFill>
                  <a:srgbClr val="002060"/>
                </a:solidFill>
                <a:latin typeface="+mj-lt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 SVILUPPO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130968" y="3092116"/>
            <a:ext cx="464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+mj-lt"/>
              </a:rPr>
              <a:t>PIANI </a:t>
            </a:r>
            <a:r>
              <a:rPr lang="it-IT" b="1" dirty="0" err="1" smtClean="0">
                <a:solidFill>
                  <a:srgbClr val="002060"/>
                </a:solidFill>
                <a:latin typeface="+mj-lt"/>
              </a:rPr>
              <a:t>DI</a:t>
            </a:r>
            <a:r>
              <a:rPr lang="it-IT" b="1" dirty="0" smtClean="0">
                <a:solidFill>
                  <a:srgbClr val="002060"/>
                </a:solidFill>
                <a:latin typeface="+mj-lt"/>
              </a:rPr>
              <a:t> MIGLIORAMENTO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+mj-lt"/>
              </a:rPr>
              <a:t>Bando </a:t>
            </a:r>
            <a:r>
              <a:rPr lang="it-IT" b="1" dirty="0" err="1" smtClean="0">
                <a:solidFill>
                  <a:srgbClr val="002060"/>
                </a:solidFill>
                <a:latin typeface="+mj-lt"/>
              </a:rPr>
              <a:t>Miur</a:t>
            </a:r>
            <a:r>
              <a:rPr lang="it-IT" b="1" smtClean="0">
                <a:solidFill>
                  <a:srgbClr val="002060"/>
                </a:solidFill>
                <a:latin typeface="+mj-lt"/>
              </a:rPr>
              <a:t> 19/09/2015</a:t>
            </a:r>
            <a:endParaRPr lang="it-IT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79095" y="4162926"/>
            <a:ext cx="3537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rgbClr val="002060"/>
                </a:solidFill>
                <a:latin typeface="+mj-lt"/>
              </a:rPr>
              <a:t>Progetti presentati 263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rgbClr val="002060"/>
                </a:solidFill>
                <a:latin typeface="+mj-lt"/>
              </a:rPr>
              <a:t>Progetti finanziati   83</a:t>
            </a:r>
          </a:p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73768" y="2370221"/>
            <a:ext cx="56187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2060"/>
                </a:solidFill>
                <a:latin typeface="+mj-lt"/>
              </a:rPr>
              <a:t>Conferenze di servizio USR Lazio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Prove Invalsi e Piani di miglioramento</a:t>
            </a:r>
          </a:p>
          <a:p>
            <a:endParaRPr lang="it-IT" sz="2000" dirty="0" smtClean="0">
              <a:latin typeface="+mj-lt"/>
            </a:endParaRPr>
          </a:p>
          <a:p>
            <a:r>
              <a:rPr lang="it-IT" sz="2000" b="1" dirty="0" smtClean="0">
                <a:solidFill>
                  <a:srgbClr val="002060"/>
                </a:solidFill>
                <a:latin typeface="+mj-lt"/>
              </a:rPr>
              <a:t>N. 33 Scuole Polo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Interventi formativi per migliorare i risultati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nelle prove standardizzate di Italiano e Matematica</a:t>
            </a:r>
          </a:p>
          <a:p>
            <a:endParaRPr lang="it-IT" sz="2800" dirty="0">
              <a:latin typeface="+mj-lt"/>
            </a:endParaRPr>
          </a:p>
        </p:txBody>
      </p:sp>
      <p:pic>
        <p:nvPicPr>
          <p:cNvPr id="5" name="Segnaposto immagine 4" descr="conferenza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6184232" y="1323474"/>
            <a:ext cx="5844298" cy="4223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5800" y="2406315"/>
            <a:ext cx="56187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Nota attuativa </a:t>
            </a:r>
            <a:r>
              <a:rPr lang="it-IT" sz="2400" dirty="0" err="1" smtClean="0">
                <a:solidFill>
                  <a:srgbClr val="002060"/>
                </a:solidFill>
                <a:latin typeface="+mj-lt"/>
              </a:rPr>
              <a:t>Miur</a:t>
            </a:r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 09/11/2015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Azioni di formazione rivolte a </a:t>
            </a:r>
          </a:p>
          <a:p>
            <a:endParaRPr lang="it-IT" sz="20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Dirigenti scolastici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Nuclei interni di valutazione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Nuclei di valutazione esterna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Nuclei valutazione della dirigenza scolastica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Comitati di valutazione </a:t>
            </a:r>
          </a:p>
          <a:p>
            <a:r>
              <a:rPr lang="it-IT" sz="2000" dirty="0" smtClean="0">
                <a:latin typeface="+mj-lt"/>
              </a:rPr>
              <a:t>  </a:t>
            </a:r>
          </a:p>
          <a:p>
            <a:endParaRPr lang="it-IT" sz="2800" dirty="0">
              <a:latin typeface="+mj-lt"/>
            </a:endParaRPr>
          </a:p>
        </p:txBody>
      </p:sp>
      <p:pic>
        <p:nvPicPr>
          <p:cNvPr id="5" name="Segnaposto immagine 4" descr="formazione2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lum contrast="-6000"/>
          </a:blip>
          <a:stretch>
            <a:fillRect/>
          </a:stretch>
        </p:blipFill>
        <p:spPr>
          <a:xfrm>
            <a:off x="6990346" y="1270332"/>
            <a:ext cx="5029201" cy="4288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5800" y="2201779"/>
            <a:ext cx="56187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latin typeface="+mj-lt"/>
            </a:endParaRPr>
          </a:p>
          <a:p>
            <a:r>
              <a:rPr lang="it-IT" sz="2800" dirty="0" smtClean="0">
                <a:solidFill>
                  <a:srgbClr val="002060"/>
                </a:solidFill>
                <a:latin typeface="+mj-lt"/>
              </a:rPr>
              <a:t>Individuazione  Scuola Polo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Per la realizzazione del piano formativo</a:t>
            </a:r>
          </a:p>
          <a:p>
            <a:endParaRPr lang="it-IT" sz="20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Dirigenti scolastici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Nuclei </a:t>
            </a: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di Valutazione interni</a:t>
            </a:r>
            <a:endParaRPr lang="it-IT" sz="20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Comitati di Valutazione</a:t>
            </a:r>
          </a:p>
          <a:p>
            <a:endParaRPr lang="it-IT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it-IT" dirty="0" err="1" smtClean="0">
                <a:solidFill>
                  <a:srgbClr val="002060"/>
                </a:solidFill>
                <a:latin typeface="+mj-lt"/>
              </a:rPr>
              <a:t>I.T.E.</a:t>
            </a:r>
            <a:r>
              <a:rPr lang="it-IT" dirty="0" smtClean="0">
                <a:solidFill>
                  <a:srgbClr val="002060"/>
                </a:solidFill>
                <a:latin typeface="+mj-lt"/>
              </a:rPr>
              <a:t> Lombardo Radice - Roma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  </a:t>
            </a:r>
          </a:p>
          <a:p>
            <a:endParaRPr lang="it-IT" sz="2800" dirty="0">
              <a:latin typeface="+mj-lt"/>
            </a:endParaRPr>
          </a:p>
        </p:txBody>
      </p:sp>
      <p:graphicFrame>
        <p:nvGraphicFramePr>
          <p:cNvPr id="10" name="Diagramma 9"/>
          <p:cNvGraphicFramePr/>
          <p:nvPr/>
        </p:nvGraphicFramePr>
        <p:xfrm>
          <a:off x="5450305" y="1179096"/>
          <a:ext cx="6741694" cy="445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0633" y="1323474"/>
            <a:ext cx="6605336" cy="394635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 </a:t>
            </a:r>
            <a:endParaRPr lang="it-IT" sz="2400" dirty="0"/>
          </a:p>
        </p:txBody>
      </p:sp>
      <p:pic>
        <p:nvPicPr>
          <p:cNvPr id="6" name="Immagine 5" descr="scuola territo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853" y="1283830"/>
            <a:ext cx="6003757" cy="4266036"/>
          </a:xfrm>
          <a:prstGeom prst="rect">
            <a:avLst/>
          </a:prstGeom>
        </p:spPr>
      </p:pic>
      <p:pic>
        <p:nvPicPr>
          <p:cNvPr id="8" name="Immagine 7" descr="logo USR LAZI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2796" y="1025601"/>
            <a:ext cx="2598596" cy="1579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RightUp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CasellaDiTesto 8"/>
          <p:cNvSpPr txBox="1"/>
          <p:nvPr/>
        </p:nvSpPr>
        <p:spPr>
          <a:xfrm>
            <a:off x="529390" y="3669632"/>
            <a:ext cx="508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latin typeface="+mj-lt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30258" y="3260559"/>
            <a:ext cx="5396774" cy="954107"/>
          </a:xfrm>
          <a:prstGeom prst="rect">
            <a:avLst/>
          </a:prstGeom>
          <a:gradFill flip="none" rotWithShape="0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scene3d>
            <a:camera prst="perspectiveContrastingRightFacing"/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Keep</a:t>
            </a:r>
            <a:r>
              <a:rPr lang="it-IT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  </a:t>
            </a:r>
            <a:r>
              <a:rPr lang="it-IT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calm…</a:t>
            </a:r>
            <a:r>
              <a:rPr lang="it-IT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..and  </a:t>
            </a:r>
            <a:r>
              <a:rPr lang="it-IT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carry</a:t>
            </a:r>
            <a:r>
              <a:rPr lang="it-IT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  on</a:t>
            </a:r>
          </a:p>
          <a:p>
            <a:pPr algn="ctr"/>
            <a:r>
              <a:rPr lang="it-IT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Grazie per l’attenzione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92506" y="5017169"/>
            <a:ext cx="371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+mj-lt"/>
              </a:rPr>
              <a:t>Roma 1-2-3 Febbraio</a:t>
            </a:r>
          </a:p>
          <a:p>
            <a:r>
              <a:rPr lang="it-IT" sz="1400" dirty="0" smtClean="0">
                <a:latin typeface="+mj-lt"/>
              </a:rPr>
              <a:t>Dirigente Tecnico – Michele </a:t>
            </a:r>
            <a:r>
              <a:rPr lang="it-IT" sz="1400" dirty="0" err="1" smtClean="0">
                <a:latin typeface="+mj-lt"/>
              </a:rPr>
              <a:t>Simonetti</a:t>
            </a:r>
            <a:endParaRPr lang="it-IT" sz="1400" dirty="0"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8758" y="1143000"/>
            <a:ext cx="11417968" cy="4259177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                                            </a:t>
            </a:r>
            <a:r>
              <a:rPr lang="it-IT" sz="2000" b="1" i="1" cap="none" dirty="0" smtClean="0"/>
              <a:t/>
            </a:r>
            <a:br>
              <a:rPr lang="it-IT" sz="2000" b="1" i="1" cap="none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99612" y="1479885"/>
            <a:ext cx="779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STRUTTURA USR LAZIO A SUPPORTO DEL SNV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862138" y="2490536"/>
            <a:ext cx="4319337" cy="9865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STAFF REGIONALE </a:t>
            </a:r>
            <a:r>
              <a:rPr lang="it-IT" sz="2400" b="1" dirty="0" err="1" smtClean="0">
                <a:solidFill>
                  <a:srgbClr val="002060"/>
                </a:solidFill>
                <a:latin typeface="+mj-lt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 COORDINAMENTO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16569" y="4186990"/>
            <a:ext cx="2165684" cy="9625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+mj-lt"/>
              </a:rPr>
              <a:t>Nucleo Provinciale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Roma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18874" y="4182978"/>
            <a:ext cx="2165684" cy="96252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+mj-lt"/>
              </a:rPr>
              <a:t>Nucleo Provinciale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Latina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081337" y="4215064"/>
            <a:ext cx="2165684" cy="962526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+mj-lt"/>
              </a:rPr>
              <a:t>Nucleo Provinciale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Frosinone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535779" y="4239127"/>
            <a:ext cx="2165684" cy="962526"/>
          </a:xfrm>
          <a:prstGeom prst="rect">
            <a:avLst/>
          </a:prstGeom>
          <a:solidFill>
            <a:srgbClr val="0070C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+mj-lt"/>
              </a:rPr>
              <a:t>Nucleo Provinciale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Rieti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869906" y="4219072"/>
            <a:ext cx="2165684" cy="962526"/>
          </a:xfrm>
          <a:prstGeom prst="rect">
            <a:avLst/>
          </a:prstGeom>
          <a:solidFill>
            <a:srgbClr val="FFFF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+mj-lt"/>
              </a:rPr>
              <a:t>Nucleo Provinciale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Viterbo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a 8"/>
          <p:cNvGraphicFramePr/>
          <p:nvPr/>
        </p:nvGraphicFramePr>
        <p:xfrm>
          <a:off x="962526" y="1179095"/>
          <a:ext cx="9998242" cy="4463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07895" y="538335"/>
            <a:ext cx="7988968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FUNZIONI  DEL LO STAFF  SNV  USR LAZIO</a:t>
            </a:r>
          </a:p>
        </p:txBody>
      </p:sp>
      <p:sp>
        <p:nvSpPr>
          <p:cNvPr id="11" name="Freccia a destra rientrata 10"/>
          <p:cNvSpPr/>
          <p:nvPr/>
        </p:nvSpPr>
        <p:spPr>
          <a:xfrm>
            <a:off x="7062537" y="4896852"/>
            <a:ext cx="673769" cy="42110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rientrata 11"/>
          <p:cNvSpPr/>
          <p:nvPr/>
        </p:nvSpPr>
        <p:spPr>
          <a:xfrm>
            <a:off x="7046495" y="1656346"/>
            <a:ext cx="673769" cy="42110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rientrata 12"/>
          <p:cNvSpPr/>
          <p:nvPr/>
        </p:nvSpPr>
        <p:spPr>
          <a:xfrm>
            <a:off x="4118810" y="1604210"/>
            <a:ext cx="673769" cy="42110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rientrata 13"/>
          <p:cNvSpPr/>
          <p:nvPr/>
        </p:nvSpPr>
        <p:spPr>
          <a:xfrm>
            <a:off x="4186990" y="3308683"/>
            <a:ext cx="673769" cy="42110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rientrata 14"/>
          <p:cNvSpPr/>
          <p:nvPr/>
        </p:nvSpPr>
        <p:spPr>
          <a:xfrm>
            <a:off x="7030451" y="3276600"/>
            <a:ext cx="673769" cy="42110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rientrata 15"/>
          <p:cNvSpPr/>
          <p:nvPr/>
        </p:nvSpPr>
        <p:spPr>
          <a:xfrm>
            <a:off x="4170946" y="4868779"/>
            <a:ext cx="673769" cy="42110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Dirigente Tecnico - Michele Simonetti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3453" y="1564105"/>
            <a:ext cx="10828421" cy="3994483"/>
          </a:xfrm>
        </p:spPr>
        <p:txBody>
          <a:bodyPr>
            <a:normAutofit/>
          </a:bodyPr>
          <a:lstStyle/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                          </a:t>
            </a:r>
            <a:br>
              <a:rPr lang="it-IT" sz="2000" dirty="0" smtClean="0"/>
            </a:br>
            <a:r>
              <a:rPr lang="it-IT" sz="2000" b="1" i="1" cap="none" dirty="0" smtClean="0"/>
              <a:t/>
            </a:r>
            <a:br>
              <a:rPr lang="it-IT" sz="2000" b="1" i="1" cap="none" dirty="0" smtClean="0"/>
            </a:br>
            <a:r>
              <a:rPr lang="it-IT" sz="2000" b="1" i="1" cap="none" dirty="0" smtClean="0"/>
              <a:t/>
            </a:r>
            <a:br>
              <a:rPr lang="it-IT" sz="2000" b="1" i="1" cap="none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9874" y="5510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128211" y="1600200"/>
            <a:ext cx="577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  <a:latin typeface="+mj-lt"/>
              </a:rPr>
              <a:t>ATTIVITA’ STAFF  REGIONALE</a:t>
            </a:r>
            <a:endParaRPr lang="it-IT" sz="2400" b="1" dirty="0">
              <a:solidFill>
                <a:srgbClr val="7030A0"/>
              </a:solidFill>
              <a:latin typeface="+mj-lt"/>
            </a:endParaRPr>
          </a:p>
        </p:txBody>
      </p:sp>
      <p:graphicFrame>
        <p:nvGraphicFramePr>
          <p:cNvPr id="14" name="Diagramma 13"/>
          <p:cNvGraphicFramePr/>
          <p:nvPr/>
        </p:nvGraphicFramePr>
        <p:xfrm>
          <a:off x="1383631" y="2430378"/>
          <a:ext cx="9553074" cy="320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B13E7A0-AF20-45E4-91B4-18C6AEA3B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0B13E7A0-AF20-45E4-91B4-18C6AEA3B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0B13E7A0-AF20-45E4-91B4-18C6AEA3B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207EB40-1CF0-4C47-9979-758988F6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graphicEl>
                                              <a:dgm id="{1207EB40-1CF0-4C47-9979-758988F6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graphicEl>
                                              <a:dgm id="{1207EB40-1CF0-4C47-9979-758988F6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3792EAE-803C-4647-9F23-AC34CA373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graphicEl>
                                              <a:dgm id="{03792EAE-803C-4647-9F23-AC34CA373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graphicEl>
                                              <a:dgm id="{03792EAE-803C-4647-9F23-AC34CA373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8C957D8-B1C8-4293-8ED6-C5E3566D1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graphicEl>
                                              <a:dgm id="{D8C957D8-B1C8-4293-8ED6-C5E3566D1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graphicEl>
                                              <a:dgm id="{D8C957D8-B1C8-4293-8ED6-C5E3566D1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37BAF49-5BE8-417A-A0E1-BB111EAB5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graphicEl>
                                              <a:dgm id="{C37BAF49-5BE8-417A-A0E1-BB111EAB5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graphicEl>
                                              <a:dgm id="{C37BAF49-5BE8-417A-A0E1-BB111EAB5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E2FB377-BA1B-4943-BF7D-37A6A305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AE2FB377-BA1B-4943-BF7D-37A6A305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graphicEl>
                                              <a:dgm id="{AE2FB377-BA1B-4943-BF7D-37A6A305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3453" y="1564105"/>
            <a:ext cx="10828421" cy="3994483"/>
          </a:xfrm>
        </p:spPr>
        <p:txBody>
          <a:bodyPr>
            <a:normAutofit/>
          </a:bodyPr>
          <a:lstStyle/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                          </a:t>
            </a:r>
            <a:br>
              <a:rPr lang="it-IT" sz="2000" dirty="0" smtClean="0"/>
            </a:br>
            <a:r>
              <a:rPr lang="it-IT" sz="2000" b="1" i="1" cap="none" dirty="0" smtClean="0"/>
              <a:t/>
            </a:r>
            <a:br>
              <a:rPr lang="it-IT" sz="2000" b="1" i="1" cap="none" dirty="0" smtClean="0"/>
            </a:br>
            <a:r>
              <a:rPr lang="it-IT" sz="2000" b="1" i="1" cap="none" dirty="0" smtClean="0"/>
              <a:t/>
            </a:r>
            <a:br>
              <a:rPr lang="it-IT" sz="2000" b="1" i="1" cap="none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9874" y="5510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164306" y="1672390"/>
            <a:ext cx="577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  <a:latin typeface="+mj-lt"/>
              </a:rPr>
              <a:t>ATTIVITA’ STAFF  REGIONALE</a:t>
            </a:r>
            <a:endParaRPr lang="it-IT" sz="2400" b="1" dirty="0">
              <a:solidFill>
                <a:srgbClr val="7030A0"/>
              </a:solidFill>
              <a:latin typeface="+mj-lt"/>
            </a:endParaRPr>
          </a:p>
        </p:txBody>
      </p:sp>
      <p:graphicFrame>
        <p:nvGraphicFramePr>
          <p:cNvPr id="14" name="Diagramma 13"/>
          <p:cNvGraphicFramePr/>
          <p:nvPr/>
        </p:nvGraphicFramePr>
        <p:xfrm>
          <a:off x="1383631" y="2430378"/>
          <a:ext cx="9553074" cy="320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B13E7A0-AF20-45E4-91B4-18C6AEA3B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0B13E7A0-AF20-45E4-91B4-18C6AEA3B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207EB40-1CF0-4C47-9979-758988F6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dgm id="{1207EB40-1CF0-4C47-9979-758988F673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3792EAE-803C-4647-9F23-AC34CA373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03792EAE-803C-4647-9F23-AC34CA373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8C957D8-B1C8-4293-8ED6-C5E3566D1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dgm id="{D8C957D8-B1C8-4293-8ED6-C5E3566D1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37BAF49-5BE8-417A-A0E1-BB111EAB5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C37BAF49-5BE8-417A-A0E1-BB111EAB5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E2FB377-BA1B-4943-BF7D-37A6A305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AE2FB377-BA1B-4943-BF7D-37A6A3052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formazione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6976460" y="1311442"/>
            <a:ext cx="5047098" cy="42656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625642" y="2225842"/>
            <a:ext cx="499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ATTIVITA’ NUCLEI PROVINCIALI</a:t>
            </a:r>
            <a:endParaRPr lang="it-IT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9" name="Diagramma 8"/>
          <p:cNvGraphicFramePr/>
          <p:nvPr/>
        </p:nvGraphicFramePr>
        <p:xfrm>
          <a:off x="228601" y="2791326"/>
          <a:ext cx="6689558" cy="2959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B677F7-2825-4C1C-B99C-3D24DFC0A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96B677F7-2825-4C1C-B99C-3D24DFC0A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96B677F7-2825-4C1C-B99C-3D24DFC0A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E7244D-D455-4A4B-90ED-D5F985B40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81E7244D-D455-4A4B-90ED-D5F985B40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81E7244D-D455-4A4B-90ED-D5F985B40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FDE981-A432-4490-9C77-84C45A79D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10FDE981-A432-4490-9C77-84C45A79D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10FDE981-A432-4490-9C77-84C45A79D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D9194C-6E0E-4839-BE16-4EBD4047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BDD9194C-6E0E-4839-BE16-4EBD4047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BDD9194C-6E0E-4839-BE16-4EBD4047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8DD527-43FF-484F-B613-62BAA198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428DD527-43FF-484F-B613-62BAA198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428DD527-43FF-484F-B613-62BAA198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B68395-A951-4C45-9686-FD32A153A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7CB68395-A951-4C45-9686-FD32A153A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7CB68395-A951-4C45-9686-FD32A153A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28600" y="1852864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latin typeface="+mj-lt"/>
            </a:endParaRPr>
          </a:p>
          <a:p>
            <a:r>
              <a:rPr lang="it-I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 SNV </a:t>
            </a:r>
          </a:p>
          <a:p>
            <a:r>
              <a:rPr lang="it-IT" sz="2000" dirty="0" smtClean="0">
                <a:solidFill>
                  <a:srgbClr val="002060"/>
                </a:solidFill>
                <a:latin typeface="+mj-lt"/>
              </a:rPr>
              <a:t> Report Regione Lazio</a:t>
            </a:r>
            <a:endParaRPr lang="it-IT" sz="20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947738" y="1335505"/>
          <a:ext cx="9035712" cy="4235119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290816"/>
                <a:gridCol w="1290816"/>
                <a:gridCol w="1290816"/>
                <a:gridCol w="1290816"/>
                <a:gridCol w="1290816"/>
                <a:gridCol w="1290816"/>
                <a:gridCol w="1290816"/>
              </a:tblGrid>
              <a:tr h="1114505">
                <a:tc>
                  <a:txBody>
                    <a:bodyPr/>
                    <a:lstStyle/>
                    <a:p>
                      <a:r>
                        <a:rPr lang="it-IT" dirty="0" smtClean="0"/>
                        <a:t>Regione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</a:p>
                    <a:p>
                      <a:r>
                        <a:rPr lang="it-IT" dirty="0" smtClean="0"/>
                        <a:t>Scuole</a:t>
                      </a:r>
                      <a:r>
                        <a:rPr lang="it-IT" baseline="0" dirty="0" smtClean="0"/>
                        <a:t> Statali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% RAV</a:t>
                      </a:r>
                    </a:p>
                    <a:p>
                      <a:r>
                        <a:rPr lang="it-IT" dirty="0" smtClean="0"/>
                        <a:t>Compilati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% RAV</a:t>
                      </a:r>
                    </a:p>
                    <a:p>
                      <a:r>
                        <a:rPr lang="it-IT" dirty="0" smtClean="0"/>
                        <a:t>Pubblicati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</a:p>
                    <a:p>
                      <a:r>
                        <a:rPr lang="it-IT" dirty="0" smtClean="0"/>
                        <a:t>Scuole </a:t>
                      </a:r>
                    </a:p>
                    <a:p>
                      <a:r>
                        <a:rPr lang="it-IT" dirty="0" smtClean="0"/>
                        <a:t>Paritarie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% RAV</a:t>
                      </a:r>
                    </a:p>
                    <a:p>
                      <a:r>
                        <a:rPr lang="it-IT" dirty="0" smtClean="0"/>
                        <a:t>Compilati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% RAV</a:t>
                      </a:r>
                    </a:p>
                    <a:p>
                      <a:r>
                        <a:rPr lang="it-IT" dirty="0" smtClean="0"/>
                        <a:t>Pubblicati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Lazio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98,8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85,4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80,5</a:t>
                      </a:r>
                      <a:endParaRPr lang="it-IT" dirty="0"/>
                    </a:p>
                  </a:txBody>
                  <a:tcPr/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Frosinone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98,8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81,2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81,2</a:t>
                      </a:r>
                      <a:endParaRPr lang="it-IT" dirty="0"/>
                    </a:p>
                  </a:txBody>
                  <a:tcPr/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Latina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98,8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100,0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100,0</a:t>
                      </a:r>
                      <a:endParaRPr lang="it-IT" dirty="0"/>
                    </a:p>
                  </a:txBody>
                  <a:tcPr/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Rieti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100,0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100,0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100,0</a:t>
                      </a:r>
                      <a:endParaRPr lang="it-IT" dirty="0"/>
                    </a:p>
                  </a:txBody>
                  <a:tcPr/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Roma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98,6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84,4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79,9</a:t>
                      </a:r>
                      <a:endParaRPr lang="it-IT" dirty="0"/>
                    </a:p>
                  </a:txBody>
                  <a:tcPr/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Viterbo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100,0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91,7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83,3</a:t>
                      </a:r>
                      <a:endParaRPr lang="it-IT" dirty="0"/>
                    </a:p>
                  </a:txBody>
                  <a:tcPr/>
                </a:tc>
              </a:tr>
              <a:tr h="445802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739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98,8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85,4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80,5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3138" y="2261936"/>
            <a:ext cx="5895474" cy="2249849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002060"/>
                </a:solidFill>
              </a:rPr>
              <a:t>INCONGRUENZE RILEVATE TRA </a:t>
            </a:r>
            <a:br>
              <a:rPr lang="it-IT" sz="2000" dirty="0" smtClean="0">
                <a:solidFill>
                  <a:srgbClr val="002060"/>
                </a:solidFill>
              </a:rPr>
            </a:br>
            <a:r>
              <a:rPr lang="it-IT" sz="2000" dirty="0" smtClean="0">
                <a:solidFill>
                  <a:srgbClr val="002060"/>
                </a:solidFill>
              </a:rPr>
              <a:t>EVIDENZE DEL RAV E PRIORITA’</a:t>
            </a:r>
            <a:br>
              <a:rPr lang="it-IT" sz="2000" dirty="0" smtClean="0">
                <a:solidFill>
                  <a:srgbClr val="002060"/>
                </a:solidFill>
              </a:rPr>
            </a:br>
            <a:r>
              <a:rPr lang="it-IT" sz="2000" dirty="0" smtClean="0">
                <a:solidFill>
                  <a:srgbClr val="002060"/>
                </a:solidFill>
              </a:rPr>
              <a:t/>
            </a:r>
            <a:br>
              <a:rPr lang="it-IT" sz="2000" dirty="0" smtClean="0">
                <a:solidFill>
                  <a:srgbClr val="002060"/>
                </a:solidFill>
              </a:rPr>
            </a:br>
            <a:r>
              <a:rPr lang="it-IT" sz="1800" dirty="0" smtClean="0">
                <a:solidFill>
                  <a:srgbClr val="002060"/>
                </a:solidFill>
              </a:rPr>
              <a:t/>
            </a:r>
            <a:br>
              <a:rPr lang="it-IT" sz="1800" dirty="0" smtClean="0">
                <a:solidFill>
                  <a:srgbClr val="002060"/>
                </a:solidFill>
              </a:rPr>
            </a:br>
            <a:r>
              <a:rPr lang="it-IT" sz="1800" dirty="0" smtClean="0">
                <a:solidFill>
                  <a:srgbClr val="002060"/>
                </a:solidFill>
              </a:rPr>
              <a:t>271 SCUOLE STATALI</a:t>
            </a:r>
            <a:br>
              <a:rPr lang="it-IT" sz="1800" dirty="0" smtClean="0">
                <a:solidFill>
                  <a:srgbClr val="002060"/>
                </a:solidFill>
              </a:rPr>
            </a:br>
            <a:r>
              <a:rPr lang="it-IT" sz="1800" dirty="0" smtClean="0">
                <a:solidFill>
                  <a:srgbClr val="002060"/>
                </a:solidFill>
              </a:rPr>
              <a:t/>
            </a:r>
            <a:br>
              <a:rPr lang="it-IT" sz="1800" dirty="0" smtClean="0">
                <a:solidFill>
                  <a:srgbClr val="002060"/>
                </a:solidFill>
              </a:rPr>
            </a:br>
            <a:r>
              <a:rPr lang="it-IT" sz="1800" dirty="0" smtClean="0">
                <a:solidFill>
                  <a:srgbClr val="002060"/>
                </a:solidFill>
              </a:rPr>
              <a:t>70   SCUOLE PARITARIE</a:t>
            </a:r>
            <a:endParaRPr lang="it-IT" sz="1800" dirty="0">
              <a:solidFill>
                <a:srgbClr val="002060"/>
              </a:solidFill>
            </a:endParaRPr>
          </a:p>
        </p:txBody>
      </p:sp>
      <p:pic>
        <p:nvPicPr>
          <p:cNvPr id="5" name="Segnaposto immagine 4" descr="RAV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lum contrast="-3000"/>
          </a:blip>
          <a:stretch>
            <a:fillRect/>
          </a:stretch>
        </p:blipFill>
        <p:spPr>
          <a:xfrm>
            <a:off x="6415632" y="1359568"/>
            <a:ext cx="5627979" cy="4211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immagine 6"/>
          <p:cNvGraphicFramePr>
            <a:graphicFrameLocks noGrp="1"/>
          </p:cNvGraphicFramePr>
          <p:nvPr>
            <p:ph type="pic" sz="quarter" idx="13"/>
          </p:nvPr>
        </p:nvGraphicFramePr>
        <p:xfrm>
          <a:off x="3200399" y="1371602"/>
          <a:ext cx="8807118" cy="402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706"/>
                <a:gridCol w="2935706"/>
                <a:gridCol w="2935706"/>
              </a:tblGrid>
              <a:tr h="570289">
                <a:tc>
                  <a:txBody>
                    <a:bodyPr/>
                    <a:lstStyle/>
                    <a:p>
                      <a:r>
                        <a:rPr lang="it-IT" dirty="0" smtClean="0"/>
                        <a:t>Area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Autovalutaz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Priorità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77998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Risultati scolastici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1-3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 Nessuna</a:t>
                      </a:r>
                      <a:endParaRPr lang="it-IT" b="1" dirty="0"/>
                    </a:p>
                  </a:txBody>
                  <a:tcPr/>
                </a:tc>
              </a:tr>
              <a:tr h="1114271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Risultati Prove Standardizzate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1-3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    “</a:t>
                      </a:r>
                      <a:endParaRPr lang="it-IT" b="1" dirty="0"/>
                    </a:p>
                  </a:txBody>
                  <a:tcPr/>
                </a:tc>
              </a:tr>
              <a:tr h="77998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Competenze chiave di cittadinanza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1-3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     “</a:t>
                      </a:r>
                      <a:endParaRPr lang="it-IT" b="1" dirty="0"/>
                    </a:p>
                  </a:txBody>
                  <a:tcPr/>
                </a:tc>
              </a:tr>
              <a:tr h="77998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Risultati a distanza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1-3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     “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610644" y="2462282"/>
            <a:ext cx="26017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>
              <a:latin typeface="+mj-lt"/>
            </a:endParaRPr>
          </a:p>
          <a:p>
            <a:endParaRPr lang="it-IT" dirty="0" smtClean="0"/>
          </a:p>
          <a:p>
            <a:r>
              <a:rPr lang="it-IT" dirty="0" smtClean="0">
                <a:latin typeface="+mj-lt"/>
              </a:rPr>
              <a:t>TIPOLOGIA N.1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With Picture Layout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spDef>
      <a:spPr>
        <a:solidFill>
          <a:schemeClr val="accent6">
            <a:alpha val="42000"/>
          </a:schemeClr>
        </a:solidFill>
      </a:spPr>
      <a:bodyPr rtlCol="0" anchor="ctr"/>
      <a:lstStyle>
        <a:defPPr>
          <a:defRPr sz="2800" b="1" dirty="0" smtClean="0">
            <a:solidFill>
              <a:schemeClr val="tx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</Words>
  <Application>Microsoft Office PowerPoint</Application>
  <PresentationFormat>Personalizzato</PresentationFormat>
  <Paragraphs>199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Title With Picture Layout</vt:lpstr>
      <vt:lpstr>   sISTEMA NAZIONALE DI VALUTAZIONE Promuovere la valutazione come strumento di miglioramento    iniziative in ambito regionalE e prospettive di sviluppo     </vt:lpstr>
      <vt:lpstr>                                                </vt:lpstr>
      <vt:lpstr>Diapositiva 3</vt:lpstr>
      <vt:lpstr>                                 </vt:lpstr>
      <vt:lpstr>                                 </vt:lpstr>
      <vt:lpstr>Diapositiva 6</vt:lpstr>
      <vt:lpstr>Diapositiva 7</vt:lpstr>
      <vt:lpstr>INCONGRUENZE RILEVATE TRA  EVIDENZE DEL RAV E PRIORITA’   271 SCUOLE STATALI  70   SCUOLE PARITARIE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2014-10-06T20:30:44Z</dcterms:created>
  <dcterms:modified xsi:type="dcterms:W3CDTF">2016-02-04T15:02:25Z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